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74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E54161-0F6F-4821-AE95-CEDE772A247D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37C5A3-68AB-4897-B9ED-A21C973E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54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FC43B-0CDC-4942-9117-AA0AFEF3C7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Дети поют песню «Пусть бегут неуклюже»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391E9-39B5-4AA8-AD4C-BFFF0ABD22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Ребята! Мне передали телеграммы для 1 класса. Но от кого они? Давайте попробуем отгадать.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7C5A3-68AB-4897-B9ED-A21C973EBDC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09A5-5374-48BB-BBD2-F1874447CCDB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2D27-6632-4E20-B62F-1584F74E0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7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6EDB-A67F-4CFE-A518-33FD1FC63357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5A8E-7265-4511-BF51-C31FF3A02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6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3AD3-4490-43B1-9B4D-A9FBFFE33016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E94C-58F0-49D3-B886-8128B8FA5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6718-EBB3-4AA6-B2A0-1370B0223E7A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F59E-9CE2-429F-9B57-A0F469F7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7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4228-FFD2-4E1F-912D-B2E8B2BFD70F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78DF-B7B2-40A7-BDBB-158D35C1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41DA-C419-4A50-8EBF-E5FDD8D3C78C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68EB-0A8A-4922-9513-0749297D3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1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08CA-FDA9-4690-AEE7-B8F235FFBAE4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206A-6856-4E71-8296-4744DF45C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532C-DA85-439C-A8FF-82B6F0330DF4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3E07-0E64-4E5A-88C4-7A42CA0F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24FB-A964-4962-B8E0-D250967CC109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9BE6-5598-423C-A23A-356E5EDE8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B5E3-3F3E-4C10-8938-F04E4E468CF8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B54A-1E63-48FA-9F89-92B3DEC6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1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9D60-E0CF-48A0-8CC0-354159188414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B6D1-550B-4F7A-8D2B-886B792AB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6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D320A-81E0-4F88-B4C4-0D5C72529CDF}" type="datetimeFigureOut">
              <a:rPr lang="ru-RU"/>
              <a:pPr>
                <a:defRPr/>
              </a:pPr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B4E97B-D969-404D-8093-FA1C372B7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Рисунок 9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10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5"/>
          <p:cNvSpPr txBox="1">
            <a:spLocks noChangeArrowheads="1"/>
          </p:cNvSpPr>
          <p:nvPr/>
        </p:nvSpPr>
        <p:spPr bwMode="auto">
          <a:xfrm>
            <a:off x="5292725" y="23495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5" name="Рисунок 6" descr="109.png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7" descr="109.png"/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8" descr="109.png"/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9" descr="109.png"/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10" descr="109.png"/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2" descr="109.png"/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3" descr="109.png"/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5"/>
          <p:cNvSpPr txBox="1">
            <a:spLocks noChangeArrowheads="1"/>
          </p:cNvSpPr>
          <p:nvPr/>
        </p:nvSpPr>
        <p:spPr bwMode="auto">
          <a:xfrm>
            <a:off x="5292725" y="23495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447" y="-65375"/>
            <a:ext cx="83346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Пусть бегут неуклюже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402" y="1449608"/>
            <a:ext cx="6494633" cy="4867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etskie_pesni_-_Pust_begut_neuklyuzhe_284440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3455" y="6021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Рисунок 10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1" descr="109.png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2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14" descr="109.png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5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6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877" y="106442"/>
            <a:ext cx="842968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Телеграмма 1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39850" y="2636912"/>
            <a:ext cx="71786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i="1" dirty="0"/>
              <a:t>Дорогие   ребята!   </a:t>
            </a:r>
            <a:r>
              <a:rPr lang="ru-RU" sz="4400" b="1" i="1" dirty="0" smtClean="0"/>
              <a:t>Поздравляю </a:t>
            </a:r>
            <a:r>
              <a:rPr lang="ru-RU" sz="4400" b="1" i="1" dirty="0"/>
              <a:t>с днём рождения! Прилететь не могу, так как объелся   варенья на дне рождения   у Малыша.</a:t>
            </a:r>
            <a:endParaRPr lang="ru-RU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494" y="2192909"/>
            <a:ext cx="5189537" cy="4598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Рисунок 10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1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2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3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4" descr="109.png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Рисунок 15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6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877" y="45696"/>
            <a:ext cx="842968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Телеграмма 2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89311" y="3449953"/>
            <a:ext cx="70294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i="1" dirty="0"/>
              <a:t>Поздравляю с днём   рождения! Ребята!   Давайте </a:t>
            </a:r>
            <a:r>
              <a:rPr lang="ru-RU" sz="4400" b="1" i="1" dirty="0" smtClean="0"/>
              <a:t>жить </a:t>
            </a:r>
            <a:r>
              <a:rPr lang="ru-RU" sz="4400" b="1" i="1" dirty="0"/>
              <a:t>дружно!</a:t>
            </a:r>
            <a:endParaRPr lang="ru-RU" sz="4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2348880"/>
            <a:ext cx="5465763" cy="420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Рисунок 10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1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2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3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4" descr="109.png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5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6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6911"/>
            <a:ext cx="842968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Телеграмма 3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92994" y="3468232"/>
            <a:ext cx="70294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i="1" dirty="0"/>
              <a:t>Поздравляю   с днём рождения!   </a:t>
            </a:r>
            <a:endParaRPr lang="ru-RU" sz="4400" b="1" i="1" dirty="0" smtClean="0"/>
          </a:p>
          <a:p>
            <a:pPr algn="ctr"/>
            <a:r>
              <a:rPr lang="ru-RU" sz="4400" b="1" i="1" dirty="0" smtClean="0"/>
              <a:t>Ну</a:t>
            </a:r>
            <a:r>
              <a:rPr lang="ru-RU" sz="4400" b="1" i="1" dirty="0"/>
              <a:t>,  именинник, погоди!</a:t>
            </a:r>
            <a:endParaRPr lang="ru-RU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858000" cy="463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Рисунок 10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1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2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3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4" descr="109.png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5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6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249" y="89813"/>
            <a:ext cx="842968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Телеграмма 4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7538" y="3284984"/>
            <a:ext cx="8534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i="1" dirty="0"/>
              <a:t>Я от бабушки ушёл, я от дедушки ушёл и от волка  ушёл,  от медведя   ушёл,   чтобы   прийти к ребятам на день   рождения! </a:t>
            </a:r>
            <a:endParaRPr lang="ru-RU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663" y="1814659"/>
            <a:ext cx="5232400" cy="489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Рисунок 10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50006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1" descr="109.png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2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3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4" descr="109.png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50006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5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214313"/>
            <a:ext cx="642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6" descr="109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669" y="46335"/>
            <a:ext cx="842968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Телеграмма 5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43000" y="3501008"/>
            <a:ext cx="71930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b="1" i="1" dirty="0"/>
              <a:t>Поздравляю   с днём рождения!  Не болейте!  Не  хворайте!</a:t>
            </a:r>
            <a:endParaRPr lang="ru-RU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292" y="1988840"/>
            <a:ext cx="3943350" cy="4675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125</Words>
  <Application>Microsoft Office PowerPoint</Application>
  <PresentationFormat>Экран (4:3)</PresentationFormat>
  <Paragraphs>17</Paragraphs>
  <Slides>7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Антон Антон</cp:lastModifiedBy>
  <cp:revision>77</cp:revision>
  <dcterms:created xsi:type="dcterms:W3CDTF">2013-02-09T11:12:56Z</dcterms:created>
  <dcterms:modified xsi:type="dcterms:W3CDTF">2023-10-22T17:42:16Z</dcterms:modified>
</cp:coreProperties>
</file>