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3" r:id="rId6"/>
    <p:sldId id="265" r:id="rId7"/>
    <p:sldId id="266" r:id="rId8"/>
    <p:sldId id="267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68" r:id="rId17"/>
    <p:sldId id="269" r:id="rId18"/>
    <p:sldId id="270" r:id="rId19"/>
    <p:sldId id="271" r:id="rId20"/>
    <p:sldId id="264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6" autoAdjust="0"/>
    <p:restoredTop sz="94660"/>
  </p:normalViewPr>
  <p:slideViewPr>
    <p:cSldViewPr snapToGrid="0">
      <p:cViewPr varScale="1">
        <p:scale>
          <a:sx n="70" d="100"/>
          <a:sy n="70" d="100"/>
        </p:scale>
        <p:origin x="6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7DB2483-844C-4670-BD80-75A470F25F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3321E759-94AE-462E-8B87-E7AB632228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0E6EFA9-5B93-4021-80D3-10981FF79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644E6-2C2A-4390-91D4-AB97D4F15C15}" type="datetimeFigureOut">
              <a:rPr lang="ru-RU" smtClean="0"/>
              <a:t>09.03.2024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0135B5D-91A0-494C-9CD4-C2A974AD5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135F2E8-A8BE-4BD3-A2C5-D504EE6C4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3C690-AE5E-4B3E-BFFB-0DFB21DEA3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1382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5E1D081-527C-4533-A4ED-DD1B7E566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3A19771D-A0F0-4EB3-B0EC-1FEEE859E0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5FB5129-F044-4935-893E-7F0F803D3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644E6-2C2A-4390-91D4-AB97D4F15C15}" type="datetimeFigureOut">
              <a:rPr lang="ru-RU" smtClean="0"/>
              <a:t>09.03.2024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CB601F1-552E-4B7D-8766-D74CEA4EB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EC106EB-D42C-4B14-AF09-67F382163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3C690-AE5E-4B3E-BFFB-0DFB21DEA3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1134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51A2413C-790F-494F-B016-CCE5968A27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66394026-C3AE-41B3-88F5-4B6F0A442B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5357E92-E710-4B83-BD61-16B6CEC7F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644E6-2C2A-4390-91D4-AB97D4F15C15}" type="datetimeFigureOut">
              <a:rPr lang="ru-RU" smtClean="0"/>
              <a:t>09.03.2024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EC929CB-8CDE-449F-9731-8C15DFBE8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A846089-8C6E-4B38-95E6-3E28C66D8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3C690-AE5E-4B3E-BFFB-0DFB21DEA3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478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DDDB0D8-9AE8-4BCB-B238-2742CDAF8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1D9803A-0B2D-45D1-A2CE-D65B5E131D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C569C8C-DB4E-43B2-8705-6AA7CC5F1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644E6-2C2A-4390-91D4-AB97D4F15C15}" type="datetimeFigureOut">
              <a:rPr lang="ru-RU" smtClean="0"/>
              <a:t>09.03.2024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ACAE5B6-414B-4BBA-ACD6-4AADEEE38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771DA2E-DD08-4208-9348-9E2497B31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3C690-AE5E-4B3E-BFFB-0DFB21DEA3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302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98E8BCF-45E7-4CFA-A363-60268A7E8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1EA360F-B977-4423-9A90-8587D5F160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0EB704F-9883-493A-9CEF-2E1F8C672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644E6-2C2A-4390-91D4-AB97D4F15C15}" type="datetimeFigureOut">
              <a:rPr lang="ru-RU" smtClean="0"/>
              <a:t>09.03.2024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5182FF3-133C-4617-A2E7-3E91694B3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1808C08-79D7-4AD2-8659-882B98919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3C690-AE5E-4B3E-BFFB-0DFB21DEA3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924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CA1113F-AF5E-41AC-9A17-47AD1575A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34EB88F-891E-44B3-94CF-7DEE4B426A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925146DC-8DAA-488B-B8D8-15A1D87EEB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B085F208-7134-4A6E-A677-E692A358B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644E6-2C2A-4390-91D4-AB97D4F15C15}" type="datetimeFigureOut">
              <a:rPr lang="ru-RU" smtClean="0"/>
              <a:t>09.03.2024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B8E27D57-9398-4A09-885A-2607C04D4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BB709A4C-28BB-4CB6-A8FB-18B683DF1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3C690-AE5E-4B3E-BFFB-0DFB21DEA3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931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BEBD7C1-0431-4229-9ECB-838E825FB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35C6447-EC43-4614-83E6-9007E8A63C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23D3D47B-9545-47D3-9086-E2B5AA88C9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260E44E8-154D-443B-9F87-9C5656293D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3F319073-3968-4A4E-93FC-CE647768D7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A5B63FED-2C1F-4B0B-A75A-4FC61116D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644E6-2C2A-4390-91D4-AB97D4F15C15}" type="datetimeFigureOut">
              <a:rPr lang="ru-RU" smtClean="0"/>
              <a:t>09.03.2024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9A974E18-FAA4-49AA-902A-AE896EEC8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80BE4207-14C9-4E66-8124-6F42FA087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3C690-AE5E-4B3E-BFFB-0DFB21DEA3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4285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E4217B0-1E56-4EF6-BCC9-38AB0E6DA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01261B18-E087-405E-99DA-349F33585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644E6-2C2A-4390-91D4-AB97D4F15C15}" type="datetimeFigureOut">
              <a:rPr lang="ru-RU" smtClean="0"/>
              <a:t>09.03.2024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4A1CFEF0-DFEB-47B6-AA04-35FB54949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CC967F2A-A7B5-4A7B-8D04-00DB3D8FE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3C690-AE5E-4B3E-BFFB-0DFB21DEA3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366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7BA17874-5683-4162-82E2-0C74882FC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644E6-2C2A-4390-91D4-AB97D4F15C15}" type="datetimeFigureOut">
              <a:rPr lang="ru-RU" smtClean="0"/>
              <a:t>09.03.2024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1DCB9DE9-A8DA-41F8-BCF4-CC8A8272B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1165EE95-EB4C-4973-96D6-A1D00D9E1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3C690-AE5E-4B3E-BFFB-0DFB21DEA3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948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1045856-5BE7-451E-91E9-8C794F2C8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EB1071C-75BA-4FDB-B837-C6F440964B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361B9C03-5261-49DB-9A7E-9FBCBD625A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3BF94595-0F2D-4D84-A4D6-C76467679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644E6-2C2A-4390-91D4-AB97D4F15C15}" type="datetimeFigureOut">
              <a:rPr lang="ru-RU" smtClean="0"/>
              <a:t>09.03.2024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52C2B9B5-0456-42FF-8685-7A2D01A62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1D25B8FB-C25A-48F4-B299-E760155AF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3C690-AE5E-4B3E-BFFB-0DFB21DEA3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201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4E2E722-E899-485C-B643-68E0714A8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2068D89F-52EE-4483-860F-F426EBFAD9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2C40FD70-858D-43D7-8531-BE3B5D7327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9E16B28-26A9-4432-923F-278E83894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644E6-2C2A-4390-91D4-AB97D4F15C15}" type="datetimeFigureOut">
              <a:rPr lang="ru-RU" smtClean="0"/>
              <a:t>09.03.2024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3EC835E0-3CAB-4E52-88AD-4CA3EB63E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8BA6180B-BAE0-4278-9477-7B88AD770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3C690-AE5E-4B3E-BFFB-0DFB21DEA3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8566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DA3D1A2-A61D-4179-B47F-DBAB1DF80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8383B24A-3C9D-4771-A6DB-49D2FDDD1A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78719E3-28C6-4C73-8D88-5FA37E26A7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644E6-2C2A-4390-91D4-AB97D4F15C15}" type="datetimeFigureOut">
              <a:rPr lang="ru-RU" smtClean="0"/>
              <a:t>09.03.2024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3E434A4-77B0-4457-A62E-15423D493D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C7D5BEA-62EF-48F7-B7BF-ACBA6B76F7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13C690-AE5E-4B3E-BFFB-0DFB21DEA3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624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EB004351-1957-48CA-899F-D67EF1D1E33B}"/>
              </a:ext>
            </a:extLst>
          </p:cNvPr>
          <p:cNvSpPr/>
          <p:nvPr/>
        </p:nvSpPr>
        <p:spPr>
          <a:xfrm>
            <a:off x="158891" y="843677"/>
            <a:ext cx="11874217" cy="2585323"/>
          </a:xfrm>
          <a:prstGeom prst="rect">
            <a:avLst/>
          </a:prstGeom>
          <a:solidFill>
            <a:schemeClr val="accent2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«Информатико-математический ринг </a:t>
            </a:r>
          </a:p>
          <a:p>
            <a:pPr algn="ctr"/>
            <a:r>
              <a:rPr lang="ru-RU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минуткой безопасности»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4358A1CB-B42D-4B4E-B2DD-3F75F1BA0B18}"/>
              </a:ext>
            </a:extLst>
          </p:cNvPr>
          <p:cNvSpPr/>
          <p:nvPr/>
        </p:nvSpPr>
        <p:spPr>
          <a:xfrm>
            <a:off x="4031970" y="3517751"/>
            <a:ext cx="4128053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 «А»</a:t>
            </a:r>
            <a:r>
              <a:rPr 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9 «А</a:t>
            </a:r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C44AF351-0C20-4ABC-AFAD-3E9F75909DB5}"/>
              </a:ext>
            </a:extLst>
          </p:cNvPr>
          <p:cNvSpPr/>
          <p:nvPr/>
        </p:nvSpPr>
        <p:spPr>
          <a:xfrm>
            <a:off x="2522736" y="4884912"/>
            <a:ext cx="7146524" cy="138499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Подготовили:</a:t>
            </a:r>
          </a:p>
          <a:p>
            <a:pPr algn="ctr"/>
            <a:r>
              <a:rPr lang="ru-RU" sz="2800" b="1" cap="none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Учитель математики Маслова Е.Г.</a:t>
            </a:r>
          </a:p>
          <a:p>
            <a:pPr algn="ctr"/>
            <a:r>
              <a:rPr lang="ru-RU" sz="28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Учитель информатики Годовикова О.В</a:t>
            </a:r>
            <a:r>
              <a:rPr lang="ru-RU" sz="28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</a:t>
            </a:r>
            <a:endParaRPr lang="ru-RU" sz="2800" b="1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399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63FAF268-3752-44E2-A8A4-21F15EBAC3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917" y="1082266"/>
            <a:ext cx="9221768" cy="4693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40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7A1BFACA-27B1-4CEB-AC8D-442ACC0006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954" y="963985"/>
            <a:ext cx="9653495" cy="4930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59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5746B8C0-1A18-4B0F-B312-8495F9295C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455" y="1136110"/>
            <a:ext cx="10273089" cy="4767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12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45F2DB61-A926-4A3F-B0DB-4B681B75E8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85737"/>
            <a:ext cx="8839200" cy="648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66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5BC365E8-0013-40BD-B50E-A604551B66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862" y="109537"/>
            <a:ext cx="9058275" cy="663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49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7689739F-44EC-4D76-ADE0-3C2B3E9926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38" y="664946"/>
            <a:ext cx="10048451" cy="5327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43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D1306CA4-8DEC-4D2B-82B2-17731063408A}"/>
              </a:ext>
            </a:extLst>
          </p:cNvPr>
          <p:cNvSpPr/>
          <p:nvPr/>
        </p:nvSpPr>
        <p:spPr>
          <a:xfrm>
            <a:off x="1305023" y="298453"/>
            <a:ext cx="9120326" cy="452431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5</a:t>
            </a:r>
            <a:endParaRPr lang="ru-RU" sz="96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ru-RU" sz="96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ОПОЗН</a:t>
            </a:r>
            <a:r>
              <a:rPr lang="ru-RU" sz="9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АЙ ПОСЛОВИЦУ</a:t>
            </a:r>
            <a:endParaRPr lang="ru-RU" sz="96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98CF9D53-13BF-4D58-94A1-EF7962DF004C}"/>
              </a:ext>
            </a:extLst>
          </p:cNvPr>
          <p:cNvSpPr/>
          <p:nvPr/>
        </p:nvSpPr>
        <p:spPr>
          <a:xfrm>
            <a:off x="2808883" y="4973688"/>
            <a:ext cx="6574237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1 пословица = 1 балл</a:t>
            </a:r>
          </a:p>
        </p:txBody>
      </p:sp>
    </p:spTree>
    <p:extLst>
      <p:ext uri="{BB962C8B-B14F-4D97-AF65-F5344CB8AC3E}">
        <p14:creationId xmlns:p14="http://schemas.microsoft.com/office/powerpoint/2010/main" val="384404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D1306CA4-8DEC-4D2B-82B2-17731063408A}"/>
              </a:ext>
            </a:extLst>
          </p:cNvPr>
          <p:cNvSpPr/>
          <p:nvPr/>
        </p:nvSpPr>
        <p:spPr>
          <a:xfrm>
            <a:off x="1420433" y="1141832"/>
            <a:ext cx="9120326" cy="304698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6</a:t>
            </a:r>
          </a:p>
          <a:p>
            <a:pPr algn="ctr"/>
            <a:r>
              <a:rPr lang="ru-RU" sz="96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ПРОЧТИ СЛОВА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98CF9D53-13BF-4D58-94A1-EF7962DF004C}"/>
              </a:ext>
            </a:extLst>
          </p:cNvPr>
          <p:cNvSpPr/>
          <p:nvPr/>
        </p:nvSpPr>
        <p:spPr>
          <a:xfrm>
            <a:off x="3414829" y="4947055"/>
            <a:ext cx="5131534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1 </a:t>
            </a:r>
            <a:r>
              <a:rPr lang="ru-RU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слово</a:t>
            </a:r>
            <a:r>
              <a:rPr lang="ru-RU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= 1 балл</a:t>
            </a:r>
          </a:p>
        </p:txBody>
      </p:sp>
    </p:spTree>
    <p:extLst>
      <p:ext uri="{BB962C8B-B14F-4D97-AF65-F5344CB8AC3E}">
        <p14:creationId xmlns:p14="http://schemas.microsoft.com/office/powerpoint/2010/main" val="421354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D1306CA4-8DEC-4D2B-82B2-17731063408A}"/>
              </a:ext>
            </a:extLst>
          </p:cNvPr>
          <p:cNvSpPr/>
          <p:nvPr/>
        </p:nvSpPr>
        <p:spPr>
          <a:xfrm>
            <a:off x="1420433" y="1141832"/>
            <a:ext cx="9120326" cy="304698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7</a:t>
            </a:r>
            <a:endParaRPr lang="ru-RU" sz="96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ru-RU" sz="9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КТО БОЛЬШЕ</a:t>
            </a:r>
            <a:endParaRPr lang="ru-RU" sz="96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98CF9D53-13BF-4D58-94A1-EF7962DF004C}"/>
              </a:ext>
            </a:extLst>
          </p:cNvPr>
          <p:cNvSpPr/>
          <p:nvPr/>
        </p:nvSpPr>
        <p:spPr>
          <a:xfrm>
            <a:off x="3414829" y="4947055"/>
            <a:ext cx="5131534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1 </a:t>
            </a:r>
            <a:r>
              <a:rPr lang="ru-RU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слово</a:t>
            </a:r>
            <a:r>
              <a:rPr lang="ru-RU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= 1 балл</a:t>
            </a:r>
          </a:p>
        </p:txBody>
      </p:sp>
    </p:spTree>
    <p:extLst>
      <p:ext uri="{BB962C8B-B14F-4D97-AF65-F5344CB8AC3E}">
        <p14:creationId xmlns:p14="http://schemas.microsoft.com/office/powerpoint/2010/main" val="426596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D1306CA4-8DEC-4D2B-82B2-17731063408A}"/>
              </a:ext>
            </a:extLst>
          </p:cNvPr>
          <p:cNvSpPr/>
          <p:nvPr/>
        </p:nvSpPr>
        <p:spPr>
          <a:xfrm>
            <a:off x="1420433" y="1496939"/>
            <a:ext cx="9120326" cy="304698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ПОДВЕДЕНИЕ ИТОГОВ</a:t>
            </a:r>
            <a:endParaRPr lang="ru-RU" sz="96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0892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2CB3731-6EF6-437D-9121-762F44368032}"/>
              </a:ext>
            </a:extLst>
          </p:cNvPr>
          <p:cNvSpPr txBox="1"/>
          <p:nvPr/>
        </p:nvSpPr>
        <p:spPr>
          <a:xfrm>
            <a:off x="399495" y="1876701"/>
            <a:ext cx="10919534" cy="48369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 мероприятия: 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способствовать развитию познавательной и творческой активности учащихся         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  развивать интерес к предметам математики и информатики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  расширить кругозор учащихся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  активизировать деятельность учащихся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800" spc="-6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ru-RU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 мероприятия: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Учебная: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Создать условия для проявления каждым учеником своих способностей.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Воспитательная: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Воспитывать такие качества у учащихся, как умение слушать другого человека, работать в группах.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Коррекционная: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Развивать математические способности, сообразительность, любознательность, коммуникативную компетенцию, логическое мышление.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97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5B1448B5-0659-47E6-8292-A8EEE4E038FB}"/>
              </a:ext>
            </a:extLst>
          </p:cNvPr>
          <p:cNvSpPr/>
          <p:nvPr/>
        </p:nvSpPr>
        <p:spPr>
          <a:xfrm>
            <a:off x="1464821" y="902136"/>
            <a:ext cx="9120326" cy="156966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ru-RU" sz="96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ОЦЕНИТЕ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6F349F9D-C3DB-4655-8B16-50707A9B30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707" y="803331"/>
            <a:ext cx="2664435" cy="176727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4C0A4C62-B1A8-4000-A26D-89C44ECE2B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559" y="3073536"/>
            <a:ext cx="8954288" cy="288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39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A547B08A-527E-4F2B-9BC2-BE5C0CD306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476" y="315156"/>
            <a:ext cx="7907045" cy="59302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84319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CAA65BE-F363-445F-ACF9-18FDD6D2D6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53" y="2714014"/>
            <a:ext cx="3949200" cy="3926539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7130838F-BF2A-4A8B-9A62-1287772AE6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754" y="2714014"/>
            <a:ext cx="3949200" cy="3949200"/>
          </a:xfrm>
          <a:prstGeom prst="flowChartConnector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C881D75F-9858-4F60-8EE5-791B7525B092}"/>
              </a:ext>
            </a:extLst>
          </p:cNvPr>
          <p:cNvSpPr/>
          <p:nvPr/>
        </p:nvSpPr>
        <p:spPr>
          <a:xfrm>
            <a:off x="420387" y="1584668"/>
            <a:ext cx="4523931" cy="92333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МАТЕМАТИКИ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C52ED903-047C-4D39-ADA0-4D0E38FBB556}"/>
              </a:ext>
            </a:extLst>
          </p:cNvPr>
          <p:cNvSpPr/>
          <p:nvPr/>
        </p:nvSpPr>
        <p:spPr>
          <a:xfrm>
            <a:off x="6478034" y="1584668"/>
            <a:ext cx="5098640" cy="923330"/>
          </a:xfrm>
          <a:prstGeom prst="rect">
            <a:avLst/>
          </a:prstGeom>
          <a:solidFill>
            <a:srgbClr val="00B05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ИНФОРМАТИКИ</a:t>
            </a:r>
          </a:p>
        </p:txBody>
      </p:sp>
      <p:sp>
        <p:nvSpPr>
          <p:cNvPr id="9" name="Молния 8">
            <a:extLst>
              <a:ext uri="{FF2B5EF4-FFF2-40B4-BE49-F238E27FC236}">
                <a16:creationId xmlns="" xmlns:a16="http://schemas.microsoft.com/office/drawing/2014/main" id="{953E0962-3F31-48D5-B0DA-7562B97BE939}"/>
              </a:ext>
            </a:extLst>
          </p:cNvPr>
          <p:cNvSpPr/>
          <p:nvPr/>
        </p:nvSpPr>
        <p:spPr>
          <a:xfrm rot="21110109" flipH="1">
            <a:off x="4977508" y="2638360"/>
            <a:ext cx="1844437" cy="3423286"/>
          </a:xfrm>
          <a:prstGeom prst="lightningBol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297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D1306CA4-8DEC-4D2B-82B2-17731063408A}"/>
              </a:ext>
            </a:extLst>
          </p:cNvPr>
          <p:cNvSpPr/>
          <p:nvPr/>
        </p:nvSpPr>
        <p:spPr>
          <a:xfrm>
            <a:off x="1951997" y="474960"/>
            <a:ext cx="8288005" cy="304698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1</a:t>
            </a:r>
          </a:p>
          <a:p>
            <a:pPr algn="ctr"/>
            <a:r>
              <a:rPr lang="ru-RU" sz="9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ПРИВЕТСТВИЕ</a:t>
            </a:r>
            <a:endParaRPr lang="ru-RU" sz="96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98CF9D53-13BF-4D58-94A1-EF7962DF004C}"/>
              </a:ext>
            </a:extLst>
          </p:cNvPr>
          <p:cNvSpPr/>
          <p:nvPr/>
        </p:nvSpPr>
        <p:spPr>
          <a:xfrm>
            <a:off x="4295041" y="4796135"/>
            <a:ext cx="3140283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5 БАЛЛОВ</a:t>
            </a:r>
          </a:p>
        </p:txBody>
      </p:sp>
    </p:spTree>
    <p:extLst>
      <p:ext uri="{BB962C8B-B14F-4D97-AF65-F5344CB8AC3E}">
        <p14:creationId xmlns:p14="http://schemas.microsoft.com/office/powerpoint/2010/main" val="130684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D1306CA4-8DEC-4D2B-82B2-17731063408A}"/>
              </a:ext>
            </a:extLst>
          </p:cNvPr>
          <p:cNvSpPr/>
          <p:nvPr/>
        </p:nvSpPr>
        <p:spPr>
          <a:xfrm>
            <a:off x="1035190" y="1140728"/>
            <a:ext cx="9659995" cy="304698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2</a:t>
            </a:r>
          </a:p>
          <a:p>
            <a:pPr algn="ctr"/>
            <a:r>
              <a:rPr lang="ru-RU" sz="96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ТЫ МНЕ – Я ТЕБЕ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98CF9D53-13BF-4D58-94A1-EF7962DF004C}"/>
              </a:ext>
            </a:extLst>
          </p:cNvPr>
          <p:cNvSpPr/>
          <p:nvPr/>
        </p:nvSpPr>
        <p:spPr>
          <a:xfrm>
            <a:off x="1555386" y="4796135"/>
            <a:ext cx="8619604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 БАЛЛ за правильный ответ</a:t>
            </a:r>
          </a:p>
        </p:txBody>
      </p:sp>
    </p:spTree>
    <p:extLst>
      <p:ext uri="{BB962C8B-B14F-4D97-AF65-F5344CB8AC3E}">
        <p14:creationId xmlns:p14="http://schemas.microsoft.com/office/powerpoint/2010/main" val="237032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D1306CA4-8DEC-4D2B-82B2-17731063408A}"/>
              </a:ext>
            </a:extLst>
          </p:cNvPr>
          <p:cNvSpPr/>
          <p:nvPr/>
        </p:nvSpPr>
        <p:spPr>
          <a:xfrm>
            <a:off x="1207363" y="271820"/>
            <a:ext cx="9120326" cy="452431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3</a:t>
            </a:r>
          </a:p>
          <a:p>
            <a:pPr algn="ctr"/>
            <a:r>
              <a:rPr lang="ru-RU" sz="9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ЗАМОРОЧКИ ИЗ БОЧКИ</a:t>
            </a:r>
            <a:endParaRPr lang="ru-RU" sz="96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98CF9D53-13BF-4D58-94A1-EF7962DF004C}"/>
              </a:ext>
            </a:extLst>
          </p:cNvPr>
          <p:cNvSpPr/>
          <p:nvPr/>
        </p:nvSpPr>
        <p:spPr>
          <a:xfrm>
            <a:off x="824865" y="5089098"/>
            <a:ext cx="9885335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количество баллов = № бочонка</a:t>
            </a:r>
          </a:p>
        </p:txBody>
      </p:sp>
    </p:spTree>
    <p:extLst>
      <p:ext uri="{BB962C8B-B14F-4D97-AF65-F5344CB8AC3E}">
        <p14:creationId xmlns:p14="http://schemas.microsoft.com/office/powerpoint/2010/main" val="366256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D1306CA4-8DEC-4D2B-82B2-17731063408A}"/>
              </a:ext>
            </a:extLst>
          </p:cNvPr>
          <p:cNvSpPr/>
          <p:nvPr/>
        </p:nvSpPr>
        <p:spPr>
          <a:xfrm>
            <a:off x="1207369" y="1292752"/>
            <a:ext cx="9120326" cy="304698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4</a:t>
            </a:r>
          </a:p>
          <a:p>
            <a:pPr algn="ctr"/>
            <a:r>
              <a:rPr lang="ru-RU" sz="9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СКЛЕЙКА СЛОВ</a:t>
            </a:r>
            <a:endParaRPr lang="ru-RU" sz="96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98CF9D53-13BF-4D58-94A1-EF7962DF004C}"/>
              </a:ext>
            </a:extLst>
          </p:cNvPr>
          <p:cNvSpPr/>
          <p:nvPr/>
        </p:nvSpPr>
        <p:spPr>
          <a:xfrm>
            <a:off x="395753" y="4973688"/>
            <a:ext cx="11400493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количество баллов = количество слов</a:t>
            </a:r>
          </a:p>
        </p:txBody>
      </p:sp>
    </p:spTree>
    <p:extLst>
      <p:ext uri="{BB962C8B-B14F-4D97-AF65-F5344CB8AC3E}">
        <p14:creationId xmlns:p14="http://schemas.microsoft.com/office/powerpoint/2010/main" val="231780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E57D888-C71B-4CF9-AE48-3F4A041FD5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978" y="1200611"/>
            <a:ext cx="9462095" cy="4303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04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</TotalTime>
  <Words>120</Words>
  <Application>Microsoft Office PowerPoint</Application>
  <PresentationFormat>Широкоэкранный</PresentationFormat>
  <Paragraphs>41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Внеклассное мероприятие  «Информатико-математический ринг с минуткой безопасности» </dc:title>
  <dc:creator>Ольга Годовикова</dc:creator>
  <cp:lastModifiedBy>Пользователь</cp:lastModifiedBy>
  <cp:revision>8</cp:revision>
  <dcterms:created xsi:type="dcterms:W3CDTF">2024-02-09T11:12:44Z</dcterms:created>
  <dcterms:modified xsi:type="dcterms:W3CDTF">2024-03-09T11:35:05Z</dcterms:modified>
</cp:coreProperties>
</file>