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1" r:id="rId5"/>
    <p:sldId id="262" r:id="rId6"/>
    <p:sldId id="257" r:id="rId7"/>
    <p:sldId id="260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48" autoAdjust="0"/>
    <p:restoredTop sz="94660"/>
  </p:normalViewPr>
  <p:slideViewPr>
    <p:cSldViewPr>
      <p:cViewPr varScale="1">
        <p:scale>
          <a:sx n="106" d="100"/>
          <a:sy n="106" d="100"/>
        </p:scale>
        <p:origin x="-90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AD147137-20E4-44FD-9DC5-7167A4E9ED52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C729A816-AC19-4038-9222-8D19F66E64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47137-20E4-44FD-9DC5-7167A4E9ED52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9A816-AC19-4038-9222-8D19F66E64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47137-20E4-44FD-9DC5-7167A4E9ED52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9A816-AC19-4038-9222-8D19F66E64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47137-20E4-44FD-9DC5-7167A4E9ED52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9A816-AC19-4038-9222-8D19F66E647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47137-20E4-44FD-9DC5-7167A4E9ED52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9A816-AC19-4038-9222-8D19F66E647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47137-20E4-44FD-9DC5-7167A4E9ED52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9A816-AC19-4038-9222-8D19F66E64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47137-20E4-44FD-9DC5-7167A4E9ED52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9A816-AC19-4038-9222-8D19F66E64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AD147137-20E4-44FD-9DC5-7167A4E9ED52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C729A816-AC19-4038-9222-8D19F66E64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AD147137-20E4-44FD-9DC5-7167A4E9ED52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C729A816-AC19-4038-9222-8D19F66E64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47137-20E4-44FD-9DC5-7167A4E9ED52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9A816-AC19-4038-9222-8D19F66E64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47137-20E4-44FD-9DC5-7167A4E9ED52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9A816-AC19-4038-9222-8D19F66E64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AD147137-20E4-44FD-9DC5-7167A4E9ED52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C729A816-AC19-4038-9222-8D19F66E647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124744"/>
            <a:ext cx="7632848" cy="3880842"/>
          </a:xfrm>
        </p:spPr>
        <p:txBody>
          <a:bodyPr>
            <a:normAutofit/>
          </a:bodyPr>
          <a:lstStyle/>
          <a:p>
            <a:r>
              <a:rPr lang="ru-RU" sz="4000" dirty="0"/>
              <a:t>АЛГОРИТМ–РЕШАТЕЛЬ ОБОБЩЕННОГО МЕТОДА ИНТЕРВАЛОВ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3789040"/>
            <a:ext cx="6388224" cy="936104"/>
          </a:xfrm>
        </p:spPr>
        <p:txBody>
          <a:bodyPr>
            <a:normAutofit fontScale="92500" lnSpcReduction="20000"/>
          </a:bodyPr>
          <a:lstStyle/>
          <a:p>
            <a:endParaRPr lang="ru-RU" sz="3200" dirty="0"/>
          </a:p>
          <a:p>
            <a:r>
              <a:rPr lang="ru-RU" sz="3200" dirty="0" smtClean="0"/>
              <a:t>Бруй </a:t>
            </a:r>
            <a:r>
              <a:rPr lang="ru-RU" sz="3200" dirty="0"/>
              <a:t>Светлана Николаевна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185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908721"/>
            <a:ext cx="6254044" cy="720080"/>
          </a:xfrm>
        </p:spPr>
        <p:txBody>
          <a:bodyPr/>
          <a:lstStyle/>
          <a:p>
            <a:r>
              <a:rPr lang="ru-RU" dirty="0" smtClean="0"/>
              <a:t>Цели и задачи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1600" y="2060848"/>
            <a:ext cx="7272808" cy="3384376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ru-RU" dirty="0" smtClean="0"/>
              <a:t>      </a:t>
            </a:r>
            <a:r>
              <a:rPr lang="ru-RU" b="1" dirty="0" smtClean="0"/>
              <a:t>Цель</a:t>
            </a:r>
            <a:r>
              <a:rPr lang="ru-RU" dirty="0" smtClean="0"/>
              <a:t> </a:t>
            </a:r>
            <a:r>
              <a:rPr lang="ru-RU" dirty="0"/>
              <a:t>– создание, апробация и освоение алгоритма решения неравенств, основанного на обобщенном методе интервалов. </a:t>
            </a:r>
            <a:endParaRPr lang="ru-RU" dirty="0" smtClean="0"/>
          </a:p>
          <a:p>
            <a:pPr algn="l"/>
            <a:endParaRPr lang="ru-RU" dirty="0" smtClean="0"/>
          </a:p>
          <a:p>
            <a:pPr algn="l"/>
            <a:r>
              <a:rPr lang="ru-RU" dirty="0" smtClean="0"/>
              <a:t>      </a:t>
            </a:r>
            <a:r>
              <a:rPr lang="ru-RU" b="1" dirty="0" smtClean="0"/>
              <a:t>Задачи</a:t>
            </a:r>
            <a:r>
              <a:rPr lang="ru-RU" b="1" dirty="0"/>
              <a:t>: </a:t>
            </a:r>
          </a:p>
          <a:p>
            <a:pPr algn="l"/>
            <a:r>
              <a:rPr lang="ru-RU" dirty="0"/>
              <a:t>	</a:t>
            </a:r>
            <a:r>
              <a:rPr lang="ru-RU" dirty="0" smtClean="0"/>
              <a:t>1) изучить </a:t>
            </a:r>
            <a:r>
              <a:rPr lang="ru-RU" dirty="0"/>
              <a:t>теорию обобщенного метода интервалов, изложенную в книге «Функции. Уравнения. Неравенства»; </a:t>
            </a:r>
          </a:p>
          <a:p>
            <a:pPr algn="l"/>
            <a:r>
              <a:rPr lang="ru-RU" dirty="0"/>
              <a:t>	</a:t>
            </a:r>
            <a:r>
              <a:rPr lang="ru-RU" dirty="0" smtClean="0"/>
              <a:t>2) прописать </a:t>
            </a:r>
            <a:r>
              <a:rPr lang="ru-RU" dirty="0"/>
              <a:t>алгоритм обобщенного метода интервалов; </a:t>
            </a:r>
          </a:p>
          <a:p>
            <a:pPr algn="l"/>
            <a:r>
              <a:rPr lang="ru-RU" dirty="0"/>
              <a:t>	</a:t>
            </a:r>
            <a:r>
              <a:rPr lang="ru-RU" dirty="0" smtClean="0"/>
              <a:t>3) апробировать </a:t>
            </a:r>
            <a:r>
              <a:rPr lang="ru-RU" dirty="0"/>
              <a:t>прописанный алгоритм при решении неравенств открытого банка </a:t>
            </a:r>
            <a:r>
              <a:rPr lang="ru-RU" dirty="0" smtClean="0"/>
              <a:t>ГИА;</a:t>
            </a:r>
            <a:endParaRPr lang="ru-RU" dirty="0"/>
          </a:p>
          <a:p>
            <a:pPr algn="l"/>
            <a:r>
              <a:rPr lang="ru-RU" dirty="0"/>
              <a:t>	4</a:t>
            </a:r>
            <a:r>
              <a:rPr lang="ru-RU" dirty="0" smtClean="0"/>
              <a:t>) оформить </a:t>
            </a:r>
            <a:r>
              <a:rPr lang="ru-RU" dirty="0"/>
              <a:t>памятку «Алгоритм-решатель обобщенного метода интервалов».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498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620688"/>
            <a:ext cx="6254044" cy="1362075"/>
          </a:xfrm>
        </p:spPr>
        <p:txBody>
          <a:bodyPr/>
          <a:lstStyle/>
          <a:p>
            <a:r>
              <a:rPr lang="ru-RU" dirty="0" smtClean="0"/>
              <a:t>Свойства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636912"/>
            <a:ext cx="7290326" cy="2478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845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476672"/>
            <a:ext cx="6254044" cy="1362075"/>
          </a:xfrm>
        </p:spPr>
        <p:txBody>
          <a:bodyPr>
            <a:noAutofit/>
          </a:bodyPr>
          <a:lstStyle/>
          <a:p>
            <a:r>
              <a:rPr lang="ru-RU" sz="2800" dirty="0" smtClean="0"/>
              <a:t>Алгоритм – решатель  обобщенного метода интервалов неравенств вида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" b="22928"/>
          <a:stretch/>
        </p:blipFill>
        <p:spPr bwMode="auto">
          <a:xfrm>
            <a:off x="899591" y="2204864"/>
            <a:ext cx="7431057" cy="3013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401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91" y="1124744"/>
            <a:ext cx="7382937" cy="4214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299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412776"/>
            <a:ext cx="7012182" cy="4094138"/>
          </a:xfrm>
        </p:spPr>
      </p:pic>
      <p:sp>
        <p:nvSpPr>
          <p:cNvPr id="3" name="Прямоугольник 2"/>
          <p:cNvSpPr/>
          <p:nvPr/>
        </p:nvSpPr>
        <p:spPr>
          <a:xfrm>
            <a:off x="1259632" y="805240"/>
            <a:ext cx="17281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Пример 1</a:t>
            </a:r>
          </a:p>
        </p:txBody>
      </p:sp>
    </p:spTree>
    <p:extLst>
      <p:ext uri="{BB962C8B-B14F-4D97-AF65-F5344CB8AC3E}">
        <p14:creationId xmlns:p14="http://schemas.microsoft.com/office/powerpoint/2010/main" val="11872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980728"/>
            <a:ext cx="1596792" cy="44564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Пример 2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1115616" y="1484784"/>
            <a:ext cx="6910968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97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3768889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200" y="1700808"/>
            <a:ext cx="3770224" cy="4053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1691680" y="980728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Тест "Обобщенный метод интервалов"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85586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81</TotalTime>
  <Words>50</Words>
  <Application>Microsoft Office PowerPoint</Application>
  <PresentationFormat>Экран (4:3)</PresentationFormat>
  <Paragraphs>16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Кнопка</vt:lpstr>
      <vt:lpstr>АЛГОРИТМ–РЕШАТЕЛЬ ОБОБЩЕННОГО МЕТОДА ИНТЕРВАЛОВ   </vt:lpstr>
      <vt:lpstr>Цели и задачи</vt:lpstr>
      <vt:lpstr>Свойства </vt:lpstr>
      <vt:lpstr>Алгоритм – решатель  обобщенного метода интервалов неравенств вида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</dc:creator>
  <cp:lastModifiedBy>Алексей</cp:lastModifiedBy>
  <cp:revision>11</cp:revision>
  <dcterms:created xsi:type="dcterms:W3CDTF">2015-02-07T00:43:17Z</dcterms:created>
  <dcterms:modified xsi:type="dcterms:W3CDTF">2021-03-31T14:54:52Z</dcterms:modified>
</cp:coreProperties>
</file>