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</p:sldMasterIdLst>
  <p:sldIdLst>
    <p:sldId id="269" r:id="rId5"/>
    <p:sldId id="268" r:id="rId6"/>
    <p:sldId id="274" r:id="rId7"/>
    <p:sldId id="270" r:id="rId8"/>
    <p:sldId id="272" r:id="rId9"/>
    <p:sldId id="277" r:id="rId10"/>
    <p:sldId id="259" r:id="rId11"/>
    <p:sldId id="264" r:id="rId12"/>
    <p:sldId id="273" r:id="rId13"/>
    <p:sldId id="265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0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45FE-0CD8-40A7-B248-FE4502E6093B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DF0F-293C-4EF0-9A06-E55FF6B2B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984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45FE-0CD8-40A7-B248-FE4502E6093B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DF0F-293C-4EF0-9A06-E55FF6B2B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14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45FE-0CD8-40A7-B248-FE4502E6093B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DF0F-293C-4EF0-9A06-E55FF6B2B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323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52557-C88F-4C20-BC54-7E7CF0E4B1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A844C-3D19-426A-ACAE-45E4278C8C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37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85A1A-870D-4902-B6CF-4D748EAF2B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8A2D7-4679-4373-8935-3919DE5567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313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C2CFA-98AE-4000-A61D-FF46C93285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8F2FC-8B2C-4C1E-AF72-FF2DF77772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87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100A3-163D-4F43-99A7-FE833CD7DD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FB3CF-AD0F-4BF2-AE18-D6A9A6D7EC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90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38F10-CE3C-4FEA-B386-80062CE934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3D0E-A9AA-44CC-BE62-61B73019E9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10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04E6E-60D8-4AF0-AF05-A442FB1D69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4E799-2EF4-451D-AAB5-84CB817CD8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58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77AA2-54E2-4613-A532-0EA324292C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0B367-9D9A-497E-A624-601BC80FF3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13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55FFE-E38F-4A11-836C-38F05094FBF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0E1CB-EF00-4A76-A241-B211DCDF41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3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45FE-0CD8-40A7-B248-FE4502E6093B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DF0F-293C-4EF0-9A06-E55FF6B2B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244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FB117-01F8-4DCF-8C63-0D50A36806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B5D3D-E2A1-46E6-B1E7-64DB0D393DB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37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83A7F-1150-423E-855A-8E23C9B2B5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BE18E-C1B2-40FA-BC32-9776AAA6B0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993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62CAF-B259-4646-9F53-A55BFB0B92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0F76B-00D0-4C25-9410-C60876348D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3135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52557-C88F-4C20-BC54-7E7CF0E4B1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A844C-3D19-426A-ACAE-45E4278C8C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92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85A1A-870D-4902-B6CF-4D748EAF2B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8A2D7-4679-4373-8935-3919DE5567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121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C2CFA-98AE-4000-A61D-FF46C93285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8F2FC-8B2C-4C1E-AF72-FF2DF77772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40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100A3-163D-4F43-99A7-FE833CD7DD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FB3CF-AD0F-4BF2-AE18-D6A9A6D7EC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7182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38F10-CE3C-4FEA-B386-80062CE934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3D0E-A9AA-44CC-BE62-61B73019E9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891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04E6E-60D8-4AF0-AF05-A442FB1D69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4E799-2EF4-451D-AAB5-84CB817CD8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049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77AA2-54E2-4613-A532-0EA324292C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0B367-9D9A-497E-A624-601BC80FF3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45FE-0CD8-40A7-B248-FE4502E6093B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DF0F-293C-4EF0-9A06-E55FF6B2B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0159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55FFE-E38F-4A11-836C-38F05094FBF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0E1CB-EF00-4A76-A241-B211DCDF41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6866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FB117-01F8-4DCF-8C63-0D50A36806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B5D3D-E2A1-46E6-B1E7-64DB0D393DB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716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83A7F-1150-423E-855A-8E23C9B2B5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BE18E-C1B2-40FA-BC32-9776AAA6B0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177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62CAF-B259-4646-9F53-A55BFB0B92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0F76B-00D0-4C25-9410-C60876348D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5156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45FE-0CD8-40A7-B248-FE4502E609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DF0F-293C-4EF0-9A06-E55FF6B2BD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591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45FE-0CD8-40A7-B248-FE4502E609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DF0F-293C-4EF0-9A06-E55FF6B2BD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699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45FE-0CD8-40A7-B248-FE4502E609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DF0F-293C-4EF0-9A06-E55FF6B2BD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1774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45FE-0CD8-40A7-B248-FE4502E609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DF0F-293C-4EF0-9A06-E55FF6B2BD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74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45FE-0CD8-40A7-B248-FE4502E609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DF0F-293C-4EF0-9A06-E55FF6B2BD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8966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45FE-0CD8-40A7-B248-FE4502E609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DF0F-293C-4EF0-9A06-E55FF6B2BD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3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45FE-0CD8-40A7-B248-FE4502E6093B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DF0F-293C-4EF0-9A06-E55FF6B2B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1193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45FE-0CD8-40A7-B248-FE4502E609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DF0F-293C-4EF0-9A06-E55FF6B2BD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5188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45FE-0CD8-40A7-B248-FE4502E609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DF0F-293C-4EF0-9A06-E55FF6B2BD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0165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45FE-0CD8-40A7-B248-FE4502E609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DF0F-293C-4EF0-9A06-E55FF6B2BD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9120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45FE-0CD8-40A7-B248-FE4502E609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DF0F-293C-4EF0-9A06-E55FF6B2BD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1951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45FE-0CD8-40A7-B248-FE4502E609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DF0F-293C-4EF0-9A06-E55FF6B2BD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06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45FE-0CD8-40A7-B248-FE4502E6093B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DF0F-293C-4EF0-9A06-E55FF6B2B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11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45FE-0CD8-40A7-B248-FE4502E6093B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DF0F-293C-4EF0-9A06-E55FF6B2B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01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45FE-0CD8-40A7-B248-FE4502E6093B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DF0F-293C-4EF0-9A06-E55FF6B2B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62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45FE-0CD8-40A7-B248-FE4502E6093B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DF0F-293C-4EF0-9A06-E55FF6B2B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56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45FE-0CD8-40A7-B248-FE4502E6093B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DF0F-293C-4EF0-9A06-E55FF6B2B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84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C45FE-0CD8-40A7-B248-FE4502E6093B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6DF0F-293C-4EF0-9A06-E55FF6B2B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3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B79D2C-E429-4A99-93A5-5EE37E2874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1059D0-A35D-4435-A0D0-0C814AD23A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99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B79D2C-E429-4A99-93A5-5EE37E2874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1059D0-A35D-4435-A0D0-0C814AD23A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76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C45FE-0CD8-40A7-B248-FE4502E609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6DF0F-293C-4EF0-9A06-E55FF6B2BD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11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285750"/>
            <a:ext cx="8501062" cy="628650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1000125" y="642938"/>
            <a:ext cx="7358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ГБОУ Республики Марий Эл «Казанская школа-интернат»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1214438" y="1571625"/>
            <a:ext cx="6858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Логопедическое занятие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 класс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Лексическая тема  «Овощи».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Звук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буква «О, о».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5500688" y="4929188"/>
            <a:ext cx="3071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Учитель-логопед: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Шабалина Н.В.</a:t>
            </a:r>
          </a:p>
        </p:txBody>
      </p:sp>
    </p:spTree>
    <p:extLst>
      <p:ext uri="{BB962C8B-B14F-4D97-AF65-F5344CB8AC3E}">
        <p14:creationId xmlns:p14="http://schemas.microsoft.com/office/powerpoint/2010/main" val="131436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88" y="285750"/>
            <a:ext cx="8501062" cy="62865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170" name="Picture 2" descr="https://papik.pro/uploads/posts/2021-12/1640128832_57-papik-pro-p-posledovatelnii-risunok-bukvi-poetapno-6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t="4673" r="2721" b="5135"/>
          <a:stretch/>
        </p:blipFill>
        <p:spPr bwMode="auto">
          <a:xfrm>
            <a:off x="357188" y="285750"/>
            <a:ext cx="8501062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96136" y="868061"/>
            <a:ext cx="2952328" cy="2282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292080" y="2439770"/>
            <a:ext cx="316835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233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88" y="285750"/>
            <a:ext cx="8501062" cy="62865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908720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А  М  О  У 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5271" y="2636912"/>
            <a:ext cx="8064896" cy="3744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dirty="0"/>
              <a:t>О……А                О……А                       А…….О</a:t>
            </a:r>
          </a:p>
          <a:p>
            <a:pPr fontAlgn="base"/>
            <a:r>
              <a:rPr lang="ru-RU" dirty="0"/>
              <a:t>О…….У      О……А                       А…….О</a:t>
            </a:r>
          </a:p>
          <a:p>
            <a:pPr fontAlgn="base"/>
            <a:r>
              <a:rPr lang="ru-RU" dirty="0"/>
              <a:t>О…….У                     У…….О</a:t>
            </a: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6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</a:t>
            </a:r>
            <a:r>
              <a:rPr lang="ru-RU" sz="66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……А       </a:t>
            </a:r>
            <a:r>
              <a:rPr lang="ru-RU" sz="6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А</a:t>
            </a:r>
            <a:r>
              <a:rPr lang="ru-RU" sz="66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…….</a:t>
            </a:r>
            <a:r>
              <a:rPr lang="ru-RU" sz="6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</a:t>
            </a:r>
            <a:r>
              <a:rPr lang="ru-RU" sz="6600" b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6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О…….У       У…….О</a:t>
            </a:r>
            <a:endParaRPr lang="ru-RU" sz="66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6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О……М       М……О</a:t>
            </a:r>
            <a:endParaRPr lang="ru-RU" sz="3200" dirty="0"/>
          </a:p>
          <a:p>
            <a:pPr fontAlgn="base"/>
            <a:r>
              <a:rPr lang="ru-RU" dirty="0"/>
              <a:t>О…….М                     М…….О</a:t>
            </a:r>
          </a:p>
          <a:p>
            <a:pPr fontAlgn="base"/>
            <a:r>
              <a:rPr lang="ru-RU" dirty="0" smtClean="0"/>
              <a:t>       </a:t>
            </a:r>
            <a:r>
              <a:rPr lang="ru-RU" dirty="0"/>
              <a:t>А…….О</a:t>
            </a:r>
          </a:p>
          <a:p>
            <a:pPr fontAlgn="base"/>
            <a:r>
              <a:rPr lang="ru-RU" dirty="0"/>
              <a:t>О…….У                     У…….О</a:t>
            </a:r>
          </a:p>
          <a:p>
            <a:pPr fontAlgn="base"/>
            <a:r>
              <a:rPr lang="ru-RU" dirty="0"/>
              <a:t>О…….М                     М…….О</a:t>
            </a:r>
          </a:p>
        </p:txBody>
      </p:sp>
    </p:spTree>
    <p:extLst>
      <p:ext uri="{BB962C8B-B14F-4D97-AF65-F5344CB8AC3E}">
        <p14:creationId xmlns:p14="http://schemas.microsoft.com/office/powerpoint/2010/main" val="3694665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88" y="285750"/>
            <a:ext cx="8501062" cy="628650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3076" name="Picture 6" descr="https://www.b17.ru/foto/uploaded/upl_1593705310_1510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7488832" cy="423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https://fsd.multiurok.ru/html/2020/04/19/s_5e9c6c3af1586/1422978_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6672"/>
            <a:ext cx="2311357" cy="193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430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190" y="216645"/>
            <a:ext cx="8678739" cy="626109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1028" name="Picture 4" descr="https://mykaleidoscope.ru/x/uploads/posts/2022-10/1666285385_65-mykaleidoscope-ru-p-otkritki-solnishko-instagram-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1210">
            <a:off x="2094993" y="838395"/>
            <a:ext cx="4616074" cy="461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xn--31-glc0beg.xn--p1ai/image/cache/data/interdizajn/dekoracii/duimovoch/arton3170-940x6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501">
            <a:off x="6052076" y="618279"/>
            <a:ext cx="2668442" cy="151675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2" t="17047" r="12855" b="17277"/>
          <a:stretch/>
        </p:blipFill>
        <p:spPr bwMode="auto">
          <a:xfrm rot="17787043">
            <a:off x="560598" y="268067"/>
            <a:ext cx="2171524" cy="226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97" y="5056850"/>
            <a:ext cx="2832376" cy="1466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60562" y="4255216"/>
            <a:ext cx="2779327" cy="180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343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285750"/>
            <a:ext cx="8501062" cy="628650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4" name="Picture 4" descr="https://shareslide.ru/img/thumbs/d3e45445adabfa0f5ecfa6d8bd0934c1-800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14298" r="57697" b="31492"/>
          <a:stretch/>
        </p:blipFill>
        <p:spPr bwMode="auto">
          <a:xfrm>
            <a:off x="6732240" y="476672"/>
            <a:ext cx="1974656" cy="221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theslide.ru/img/thumbs/d0dd5688f7890ba26e284a53b2ecb4ec-800x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2" t="25982" r="20165" b="24586"/>
          <a:stretch/>
        </p:blipFill>
        <p:spPr bwMode="auto">
          <a:xfrm>
            <a:off x="1691680" y="2132856"/>
            <a:ext cx="5040560" cy="345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40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88" y="285750"/>
            <a:ext cx="8501062" cy="62865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5091113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https://fs.znanio.ru/d5af0e/5f/16/9f1def73dff61b69807108bbba397c7af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0" t="18522" r="7276" b="25612"/>
          <a:stretch/>
        </p:blipFill>
        <p:spPr bwMode="auto">
          <a:xfrm>
            <a:off x="6566769" y="346340"/>
            <a:ext cx="2191042" cy="241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441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88" y="285750"/>
            <a:ext cx="8501062" cy="62865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2" descr="https://theslide.ru/img/thumbs/d0dd5688f7890ba26e284a53b2ecb4ec-800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2" t="25982" r="20165" b="24586"/>
          <a:stretch/>
        </p:blipFill>
        <p:spPr bwMode="auto">
          <a:xfrm>
            <a:off x="696402" y="3037226"/>
            <a:ext cx="3587566" cy="270044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shareslide.ru/img/thumbs/d3e45445adabfa0f5ecfa6d8bd0934c1-800x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14298" r="57697" b="31492"/>
          <a:stretch/>
        </p:blipFill>
        <p:spPr bwMode="auto">
          <a:xfrm>
            <a:off x="1569810" y="620688"/>
            <a:ext cx="1840750" cy="206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97129"/>
            <a:ext cx="3794876" cy="27405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s://fs.znanio.ru/d5af0e/5f/16/9f1def73dff61b69807108bbba397c7af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0" t="18522" r="7276" b="25612"/>
          <a:stretch/>
        </p:blipFill>
        <p:spPr bwMode="auto">
          <a:xfrm>
            <a:off x="6012160" y="620688"/>
            <a:ext cx="1995036" cy="219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764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88" y="285750"/>
            <a:ext cx="8501062" cy="62865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https://myslide.ru/documents_3/a14e4ee158692562785ecc4f772f251f/im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" t="6641" r="5769" b="33399"/>
          <a:stretch/>
        </p:blipFill>
        <p:spPr bwMode="auto">
          <a:xfrm>
            <a:off x="592070" y="764704"/>
            <a:ext cx="797695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830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88" y="285750"/>
            <a:ext cx="8501062" cy="62865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146" name="Picture 2" descr="Звук а картинка для дете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6" t="16558" r="21610" b="15186"/>
          <a:stretch/>
        </p:blipFill>
        <p:spPr bwMode="auto">
          <a:xfrm>
            <a:off x="2143485" y="836712"/>
            <a:ext cx="4824536" cy="5040560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26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88" y="285750"/>
            <a:ext cx="8501062" cy="62865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3833"/>
            <a:ext cx="8208912" cy="615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817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443</TotalTime>
  <Words>101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Тема Office</vt:lpstr>
      <vt:lpstr>1_Тема Office</vt:lpstr>
      <vt:lpstr>2_Тема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</cp:revision>
  <cp:lastPrinted>2023-10-09T17:42:39Z</cp:lastPrinted>
  <dcterms:created xsi:type="dcterms:W3CDTF">2023-10-08T11:25:23Z</dcterms:created>
  <dcterms:modified xsi:type="dcterms:W3CDTF">2023-11-06T12:43:58Z</dcterms:modified>
</cp:coreProperties>
</file>