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3" r:id="rId4"/>
    <p:sldId id="267" r:id="rId5"/>
    <p:sldId id="274" r:id="rId6"/>
    <p:sldId id="27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D546-905B-40C8-B9DC-F75F7FEC8156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E2BF-0E95-448F-8A1D-E89535474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Новая папка\article1375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852936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ветер, ветерок,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лесную школу путь далек.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Дуй сильнее ветерок,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попали туда в срок</a:t>
            </a:r>
            <a:r>
              <a:rPr lang="ru-RU" sz="4000" dirty="0"/>
              <a:t>.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9119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\Desktop\Новая папка\2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11\Documents\animashki-multyashki-1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97152"/>
            <a:ext cx="1157516" cy="1701549"/>
          </a:xfrm>
          <a:prstGeom prst="rect">
            <a:avLst/>
          </a:prstGeom>
          <a:noFill/>
        </p:spPr>
      </p:pic>
      <p:pic>
        <p:nvPicPr>
          <p:cNvPr id="1027" name="Picture 3" descr="C:\Users\111\Documents\52699b469ee7831ffe0e6dc39c458c0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71288" y="3349322"/>
            <a:ext cx="4392487" cy="329436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0" b="100000" l="0" r="89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43" y="138606"/>
            <a:ext cx="2539516" cy="329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768" y="31311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Новая папка\15561c7c437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0"/>
            <a:ext cx="2857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3" y="3068960"/>
            <a:ext cx="3243257" cy="302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98030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165052"/>
            <a:ext cx="2376264" cy="30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81441" y="555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11\Desktop\Новая папка\image_40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93418" cy="257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5" y="3444311"/>
            <a:ext cx="4019348" cy="26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75112" cy="27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344431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ocuments\73565799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Новая папка\1713793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264201" cy="42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Экран (4:3)</PresentationFormat>
  <Paragraphs>4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User</cp:lastModifiedBy>
  <cp:revision>13</cp:revision>
  <dcterms:created xsi:type="dcterms:W3CDTF">2016-05-03T10:19:22Z</dcterms:created>
  <dcterms:modified xsi:type="dcterms:W3CDTF">2023-04-22T16:09:22Z</dcterms:modified>
</cp:coreProperties>
</file>