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5" r:id="rId7"/>
    <p:sldId id="262" r:id="rId8"/>
    <p:sldId id="263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000636"/>
            <a:ext cx="5029200" cy="9703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Попоудина Татьяна Александровна, учитель истории и обществознания</a:t>
            </a:r>
          </a:p>
          <a:p>
            <a:pPr algn="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РЖД лицей №21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500174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«Использование ЦОР  в преподавании  истории и обществознания при подготовке к ГИА и ЕГЭ»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4082"/>
          <a:stretch>
            <a:fillRect/>
          </a:stretch>
        </p:blipFill>
        <p:spPr bwMode="auto">
          <a:xfrm>
            <a:off x="214282" y="1214422"/>
            <a:ext cx="450059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071546"/>
            <a:ext cx="442912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/>
          <a:srcRect t="10411" r="2194" b="4922"/>
          <a:stretch>
            <a:fillRect/>
          </a:stretch>
        </p:blipFill>
        <p:spPr bwMode="auto">
          <a:xfrm>
            <a:off x="3714744" y="3929066"/>
            <a:ext cx="4214810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t="11719" r="4053" b="77539"/>
          <a:stretch>
            <a:fillRect/>
          </a:stretch>
        </p:blipFill>
        <p:spPr bwMode="auto">
          <a:xfrm>
            <a:off x="0" y="21429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t="59766" r="927" b="8984"/>
          <a:stretch>
            <a:fillRect/>
          </a:stretch>
        </p:blipFill>
        <p:spPr bwMode="auto">
          <a:xfrm>
            <a:off x="0" y="1643051"/>
            <a:ext cx="52864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/>
          <a:srcRect t="11781" r="2121" b="8418"/>
          <a:stretch>
            <a:fillRect/>
          </a:stretch>
        </p:blipFill>
        <p:spPr bwMode="auto">
          <a:xfrm>
            <a:off x="4714876" y="2143116"/>
            <a:ext cx="44291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1682726" flipV="1">
            <a:off x="5147699" y="2823821"/>
            <a:ext cx="500167" cy="14275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0611378" flipV="1">
            <a:off x="5152260" y="2568482"/>
            <a:ext cx="500167" cy="13415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14876" y="364331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/>
          <p:nvPr/>
        </p:nvPicPr>
        <p:blipFill>
          <a:blip r:embed="rId4"/>
          <a:srcRect l="32148" t="41284" r="33095" b="23370"/>
          <a:stretch>
            <a:fillRect/>
          </a:stretch>
        </p:blipFill>
        <p:spPr bwMode="auto">
          <a:xfrm>
            <a:off x="4143372" y="5500678"/>
            <a:ext cx="16430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 rot="15264851">
            <a:off x="4505630" y="5881102"/>
            <a:ext cx="14558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726403">
            <a:off x="3955825" y="5862952"/>
            <a:ext cx="122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статистика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 l="16845" t="12695" r="2588" b="11133"/>
          <a:stretch>
            <a:fillRect/>
          </a:stretch>
        </p:blipFill>
        <p:spPr bwMode="auto">
          <a:xfrm>
            <a:off x="0" y="3000372"/>
            <a:ext cx="4042592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 t="10742" r="1123" b="67773"/>
          <a:stretch>
            <a:fillRect/>
          </a:stretch>
        </p:blipFill>
        <p:spPr bwMode="auto">
          <a:xfrm>
            <a:off x="0" y="0"/>
            <a:ext cx="9144000" cy="149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6731" r="71309" b="75377"/>
          <a:stretch>
            <a:fillRect/>
          </a:stretch>
        </p:blipFill>
        <p:spPr bwMode="auto">
          <a:xfrm>
            <a:off x="428596" y="214290"/>
            <a:ext cx="3571900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 l="5421" t="13151" r="7231" b="11781"/>
          <a:stretch>
            <a:fillRect/>
          </a:stretch>
        </p:blipFill>
        <p:spPr bwMode="auto">
          <a:xfrm>
            <a:off x="4429124" y="0"/>
            <a:ext cx="435771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7680" t="27123" r="9284" b="10959"/>
          <a:stretch>
            <a:fillRect/>
          </a:stretch>
        </p:blipFill>
        <p:spPr bwMode="auto">
          <a:xfrm>
            <a:off x="0" y="928670"/>
            <a:ext cx="45005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 l="9521" t="18554" r="12842" b="10156"/>
          <a:stretch>
            <a:fillRect/>
          </a:stretch>
        </p:blipFill>
        <p:spPr bwMode="auto">
          <a:xfrm>
            <a:off x="214282" y="4071942"/>
            <a:ext cx="3786214" cy="250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/>
          <a:srcRect l="27832" t="9765" r="19433" b="10156"/>
          <a:stretch>
            <a:fillRect/>
          </a:stretch>
        </p:blipFill>
        <p:spPr bwMode="auto">
          <a:xfrm>
            <a:off x="4929190" y="3143200"/>
            <a:ext cx="3429024" cy="37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357950" y="2857496"/>
            <a:ext cx="132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Темы курса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3929058" y="4000504"/>
            <a:ext cx="214314" cy="257176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24" t="16345" r="8567" b="12627"/>
          <a:stretch>
            <a:fillRect/>
          </a:stretch>
        </p:blipFill>
        <p:spPr bwMode="auto">
          <a:xfrm>
            <a:off x="0" y="714356"/>
            <a:ext cx="41037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16731" r="71309" b="75377"/>
          <a:stretch>
            <a:fillRect/>
          </a:stretch>
        </p:blipFill>
        <p:spPr bwMode="auto">
          <a:xfrm>
            <a:off x="0" y="0"/>
            <a:ext cx="250033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3511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Электронные тетради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 l="4195" t="19019" r="8975" b="13425"/>
          <a:stretch>
            <a:fillRect/>
          </a:stretch>
        </p:blipFill>
        <p:spPr bwMode="auto">
          <a:xfrm>
            <a:off x="4071934" y="0"/>
            <a:ext cx="357189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 l="6733" t="20418" r="15034" b="9974"/>
          <a:stretch>
            <a:fillRect/>
          </a:stretch>
        </p:blipFill>
        <p:spPr bwMode="auto">
          <a:xfrm>
            <a:off x="5000628" y="2285992"/>
            <a:ext cx="41433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 l="4195" t="19499" r="11037" b="11507"/>
          <a:stretch>
            <a:fillRect/>
          </a:stretch>
        </p:blipFill>
        <p:spPr bwMode="auto">
          <a:xfrm>
            <a:off x="1142976" y="4000504"/>
            <a:ext cx="385765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357586" cy="22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3585239" cy="21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3318871" cy="20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285992"/>
            <a:ext cx="3500462" cy="206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72008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4500570"/>
            <a:ext cx="3576345" cy="21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Платформа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izi.travel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бесплатный интернет-сервис 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929" t="16601" r="4052" b="6250"/>
          <a:stretch>
            <a:fillRect/>
          </a:stretch>
        </p:blipFill>
        <p:spPr bwMode="auto">
          <a:xfrm>
            <a:off x="0" y="1500174"/>
            <a:ext cx="8715404" cy="480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t="34180" r="4052" b="42382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l="2930" t="49023" r="69238" b="27344"/>
          <a:stretch>
            <a:fillRect/>
          </a:stretch>
        </p:blipFill>
        <p:spPr bwMode="auto">
          <a:xfrm>
            <a:off x="6143636" y="500042"/>
            <a:ext cx="190696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 t="26562" r="5322" b="38281"/>
          <a:stretch>
            <a:fillRect/>
          </a:stretch>
        </p:blipFill>
        <p:spPr bwMode="auto">
          <a:xfrm>
            <a:off x="357158" y="1857364"/>
            <a:ext cx="8786842" cy="229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929" t="44042" r="2588" b="6250"/>
          <a:stretch>
            <a:fillRect/>
          </a:stretch>
        </p:blipFill>
        <p:spPr bwMode="auto">
          <a:xfrm>
            <a:off x="785786" y="4214818"/>
            <a:ext cx="8143932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7324" t="28320" r="2929" b="17578"/>
          <a:stretch>
            <a:fillRect/>
          </a:stretch>
        </p:blipFill>
        <p:spPr bwMode="auto">
          <a:xfrm>
            <a:off x="0" y="928670"/>
            <a:ext cx="6786610" cy="281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Экспонаты с озвученной  историей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8789" t="24414" r="9179" b="24804"/>
          <a:stretch>
            <a:fillRect/>
          </a:stretch>
        </p:blipFill>
        <p:spPr bwMode="auto">
          <a:xfrm>
            <a:off x="2285984" y="3786190"/>
            <a:ext cx="685801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47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Платформа izi.travel – бесплатный интернет-сервис . 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histor</dc:creator>
  <cp:lastModifiedBy>histor</cp:lastModifiedBy>
  <cp:revision>32</cp:revision>
  <dcterms:created xsi:type="dcterms:W3CDTF">2024-01-23T01:05:32Z</dcterms:created>
  <dcterms:modified xsi:type="dcterms:W3CDTF">2024-01-24T02:21:15Z</dcterms:modified>
</cp:coreProperties>
</file>