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5" r:id="rId3"/>
    <p:sldId id="268" r:id="rId4"/>
    <p:sldId id="269" r:id="rId5"/>
    <p:sldId id="275" r:id="rId6"/>
    <p:sldId id="270" r:id="rId7"/>
    <p:sldId id="271" r:id="rId8"/>
    <p:sldId id="272" r:id="rId9"/>
    <p:sldId id="273" r:id="rId10"/>
    <p:sldId id="274" r:id="rId11"/>
    <p:sldId id="266" r:id="rId12"/>
    <p:sldId id="276" r:id="rId13"/>
  </p:sldIdLst>
  <p:sldSz cx="9144000" cy="6858000" type="screen4x3"/>
  <p:notesSz cx="6858000" cy="9144000"/>
  <p:embeddedFontLst>
    <p:embeddedFont>
      <p:font typeface="Comic Sans MS" pitchFamily="66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54" autoAdjust="0"/>
    <p:restoredTop sz="94660"/>
  </p:normalViewPr>
  <p:slideViewPr>
    <p:cSldViewPr>
      <p:cViewPr>
        <p:scale>
          <a:sx n="90" d="100"/>
          <a:sy n="90" d="100"/>
        </p:scale>
        <p:origin x="-14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19.02.2024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71612"/>
            <a:ext cx="6480720" cy="2028838"/>
          </a:xfrm>
        </p:spPr>
        <p:txBody>
          <a:bodyPr anchor="ctr"/>
          <a:lstStyle/>
          <a:p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«</a:t>
            </a:r>
            <a:r>
              <a:rPr lang="ru-RU" sz="4000" b="1" dirty="0" smtClean="0"/>
              <a:t>Русские народные игры в духовно-нравственном воспитании детей дошкольного возраста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00570"/>
            <a:ext cx="5040560" cy="1736742"/>
          </a:xfrm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ru-RU" sz="1400" dirty="0" smtClean="0">
                <a:latin typeface="Comic Sans MS" pitchFamily="66" charset="0"/>
                <a:cs typeface="Arial" charset="0"/>
              </a:rPr>
              <a:t>Старший воспитатель 1КК</a:t>
            </a:r>
          </a:p>
          <a:p>
            <a:pPr algn="r">
              <a:spcBef>
                <a:spcPct val="0"/>
              </a:spcBef>
              <a:defRPr/>
            </a:pPr>
            <a:r>
              <a:rPr lang="ru-RU" sz="1400" dirty="0" smtClean="0">
                <a:latin typeface="Comic Sans MS" pitchFamily="66" charset="0"/>
                <a:cs typeface="Arial" charset="0"/>
              </a:rPr>
              <a:t>Калашникова Е.Г.</a:t>
            </a:r>
          </a:p>
          <a:p>
            <a:pPr algn="r">
              <a:spcBef>
                <a:spcPct val="0"/>
              </a:spcBef>
              <a:defRPr/>
            </a:pPr>
            <a:endParaRPr lang="ru-RU" sz="1400" dirty="0" smtClean="0"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Comic Sans MS" pitchFamily="66" charset="0"/>
                <a:cs typeface="Arial" charset="0"/>
              </a:rPr>
              <a:t>Воронеж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Comic Sans MS" pitchFamily="66" charset="0"/>
                <a:cs typeface="Arial" charset="0"/>
              </a:rPr>
              <a:t>202</a:t>
            </a:r>
            <a:r>
              <a:rPr lang="ru-RU" sz="1400" dirty="0" smtClean="0">
                <a:latin typeface="Comic Sans MS" pitchFamily="66" charset="0"/>
                <a:cs typeface="Arial" charset="0"/>
              </a:rPr>
              <a:t>4</a:t>
            </a:r>
            <a:endParaRPr lang="ru-RU" sz="1400" dirty="0" smtClean="0"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500042"/>
            <a:ext cx="6000792" cy="592935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Хороводные и орнаментальные игры</a:t>
            </a:r>
            <a:endParaRPr lang="ru-RU" sz="2800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2400" dirty="0" smtClean="0"/>
              <a:t>«Золотые ворота»</a:t>
            </a:r>
          </a:p>
          <a:p>
            <a:pPr algn="r">
              <a:buNone/>
            </a:pPr>
            <a:r>
              <a:rPr lang="ru-RU" sz="2400" dirty="0" smtClean="0"/>
              <a:t>«Плетень»</a:t>
            </a:r>
          </a:p>
          <a:p>
            <a:pPr>
              <a:buNone/>
            </a:pPr>
            <a:r>
              <a:rPr lang="ru-RU" sz="2400" dirty="0" smtClean="0"/>
              <a:t> «Ручеёк»</a:t>
            </a:r>
          </a:p>
          <a:p>
            <a:pPr algn="r">
              <a:buNone/>
            </a:pPr>
            <a:r>
              <a:rPr lang="ru-RU" sz="2400" dirty="0" smtClean="0"/>
              <a:t> «</a:t>
            </a:r>
            <a:r>
              <a:rPr lang="ru-RU" sz="2400" dirty="0" err="1" smtClean="0"/>
              <a:t>Тетёра</a:t>
            </a:r>
            <a:r>
              <a:rPr lang="ru-RU" sz="2400" dirty="0" smtClean="0"/>
              <a:t> шла»</a:t>
            </a:r>
          </a:p>
          <a:p>
            <a:pPr>
              <a:buNone/>
            </a:pPr>
            <a:r>
              <a:rPr lang="ru-RU" sz="2400" dirty="0" smtClean="0"/>
              <a:t> «Колокольчик»</a:t>
            </a:r>
          </a:p>
          <a:p>
            <a:pPr algn="r">
              <a:buNone/>
            </a:pPr>
            <a:r>
              <a:rPr lang="ru-RU" sz="2400" dirty="0" smtClean="0"/>
              <a:t> «Кукушка»</a:t>
            </a:r>
          </a:p>
          <a:p>
            <a:pPr>
              <a:buNone/>
            </a:pPr>
            <a:r>
              <a:rPr lang="ru-RU" sz="2400" dirty="0" smtClean="0"/>
              <a:t> «Заря-зарница»</a:t>
            </a:r>
          </a:p>
          <a:p>
            <a:pPr algn="r">
              <a:buNone/>
            </a:pPr>
            <a:r>
              <a:rPr lang="ru-RU" sz="2400" dirty="0" smtClean="0"/>
              <a:t> «Сапожок»</a:t>
            </a:r>
          </a:p>
          <a:p>
            <a:pPr>
              <a:buNone/>
            </a:pPr>
            <a:r>
              <a:rPr lang="ru-RU" sz="2400" dirty="0" smtClean="0"/>
              <a:t> «Ровным кругом»</a:t>
            </a:r>
          </a:p>
          <a:p>
            <a:pPr algn="r">
              <a:buNone/>
            </a:pPr>
            <a:r>
              <a:rPr lang="ru-RU" sz="2400" dirty="0" smtClean="0"/>
              <a:t> «На реке камыши»</a:t>
            </a:r>
          </a:p>
          <a:p>
            <a:pPr>
              <a:buNone/>
            </a:pPr>
            <a:r>
              <a:rPr lang="ru-RU" sz="2400" dirty="0" smtClean="0"/>
              <a:t> «Кукла-неваляшка»</a:t>
            </a:r>
          </a:p>
          <a:p>
            <a:pPr algn="r">
              <a:buNone/>
            </a:pPr>
            <a:r>
              <a:rPr lang="ru-RU" sz="2000" dirty="0" smtClean="0"/>
              <a:t> </a:t>
            </a:r>
            <a:r>
              <a:rPr lang="ru-RU" sz="2400" dirty="0" smtClean="0"/>
              <a:t>«Водят пчелы хоровод»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000108"/>
            <a:ext cx="7929618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«Хорошее воспитание не в том, </a:t>
            </a:r>
          </a:p>
          <a:p>
            <a:pPr algn="r">
              <a:buNone/>
            </a:pPr>
            <a:r>
              <a:rPr lang="ru-RU" dirty="0" smtClean="0"/>
              <a:t>чтобы сначала дать развиться </a:t>
            </a:r>
          </a:p>
          <a:p>
            <a:pPr algn="r">
              <a:buNone/>
            </a:pPr>
            <a:r>
              <a:rPr lang="ru-RU" dirty="0" smtClean="0"/>
              <a:t>порокам, а потом стараться </a:t>
            </a:r>
          </a:p>
          <a:p>
            <a:pPr algn="r">
              <a:buNone/>
            </a:pPr>
            <a:r>
              <a:rPr lang="ru-RU" dirty="0" smtClean="0"/>
              <a:t>изгнать их, надо принимать </a:t>
            </a:r>
          </a:p>
          <a:p>
            <a:pPr algn="r">
              <a:buNone/>
            </a:pPr>
            <a:r>
              <a:rPr lang="ru-RU" dirty="0" smtClean="0"/>
              <a:t>все меры, чтобы сделать </a:t>
            </a:r>
          </a:p>
          <a:p>
            <a:pPr algn="r">
              <a:buNone/>
            </a:pPr>
            <a:r>
              <a:rPr lang="ru-RU" dirty="0" smtClean="0"/>
              <a:t>нашу природу недоступной</a:t>
            </a:r>
          </a:p>
          <a:p>
            <a:pPr algn="r">
              <a:buNone/>
            </a:pPr>
            <a:r>
              <a:rPr lang="ru-RU" dirty="0" smtClean="0"/>
              <a:t> для пороков»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Иоанн Златоуст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6" name="Picture 2" descr="https://stihi.ru/pics/2020/02/09/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4" y="2071678"/>
            <a:ext cx="2298692" cy="344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4225932"/>
          </a:xfrm>
        </p:spPr>
        <p:txBody>
          <a:bodyPr/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571480"/>
            <a:ext cx="7358114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Хороводные игры и танцы</a:t>
            </a:r>
          </a:p>
          <a:p>
            <a:pPr algn="ctr">
              <a:buNone/>
            </a:pPr>
            <a:r>
              <a:rPr lang="ru-RU" sz="2400" dirty="0" smtClean="0"/>
              <a:t>7 сакральных фигур:</a:t>
            </a:r>
          </a:p>
          <a:p>
            <a:pPr>
              <a:buNone/>
            </a:pPr>
            <a:r>
              <a:rPr lang="ru-RU" sz="1400" dirty="0" smtClean="0"/>
              <a:t>1) Столбы - единство земли и неба, женского и мужского начала, которые, приходя в движение и перемешиваясь, формируют Вселенную.</a:t>
            </a:r>
          </a:p>
          <a:p>
            <a:pPr>
              <a:buNone/>
            </a:pPr>
            <a:r>
              <a:rPr lang="ru-RU" sz="1400" dirty="0" smtClean="0"/>
              <a:t>2) Вожжа - олицетворяет волны океана Хаоса, из которого появляется новое рожденное, и в который уходит старое умершее.</a:t>
            </a:r>
          </a:p>
          <a:p>
            <a:pPr>
              <a:buNone/>
            </a:pPr>
            <a:r>
              <a:rPr lang="ru-RU" sz="1400" dirty="0" smtClean="0"/>
              <a:t>3) Плетень - иллюстрируют процесс Творения Вселенной.</a:t>
            </a:r>
          </a:p>
          <a:p>
            <a:pPr>
              <a:buNone/>
            </a:pPr>
            <a:r>
              <a:rPr lang="ru-RU" sz="1400" dirty="0" smtClean="0"/>
              <a:t>4) Круг- символизм круга не ограничивается двумя определениями – это и завершение Творения, и Совершенство, и вечное Время, и Вселенная, и Бог, и бессмертная Душа.</a:t>
            </a:r>
          </a:p>
          <a:p>
            <a:pPr>
              <a:buNone/>
            </a:pPr>
            <a:r>
              <a:rPr lang="ru-RU" sz="1400" dirty="0" smtClean="0"/>
              <a:t>5) Фигура«Сторона на сторону» -  взаимодействие двух начал – небесного мужского и земного женского.</a:t>
            </a:r>
          </a:p>
          <a:p>
            <a:pPr>
              <a:buNone/>
            </a:pPr>
            <a:r>
              <a:rPr lang="ru-RU" sz="1400" dirty="0" smtClean="0"/>
              <a:t>6) Фигура «На четыре стороны»  – квадрат  отражает состояние мира во времени и пространстве. </a:t>
            </a:r>
          </a:p>
          <a:p>
            <a:pPr>
              <a:buNone/>
            </a:pPr>
            <a:r>
              <a:rPr lang="ru-RU" sz="1400" dirty="0" smtClean="0"/>
              <a:t>7) Фигура «Плясовая»  - это момент осознания своей сущности, своего места и своего предназначения.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documents.infourok.ru/0fcf1b84-80d6-415f-a72c-505540f39bbf/0/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786322"/>
            <a:ext cx="5715000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71480"/>
            <a:ext cx="3857652" cy="464346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Игра «Золотые ворота»</a:t>
            </a:r>
          </a:p>
          <a:p>
            <a:pPr algn="ctr">
              <a:buNone/>
            </a:pPr>
            <a:r>
              <a:rPr lang="ru-RU" sz="2400" i="1" dirty="0" smtClean="0"/>
              <a:t>Золотые ворота 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Пропускают не всегда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Первой мать пройдёт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Всех детей проведёт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Первый раз прощается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Второй раз запрещается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А на третий раз </a:t>
            </a:r>
            <a:endParaRPr lang="ru-RU" sz="2400" dirty="0" smtClean="0"/>
          </a:p>
          <a:p>
            <a:pPr algn="ctr">
              <a:buNone/>
            </a:pPr>
            <a:r>
              <a:rPr lang="ru-RU" sz="2400" i="1" dirty="0" smtClean="0"/>
              <a:t>Не пропустим вас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igroznaika.ru/images/files3/slide/v/vNgMZGbYOEf0aSX957eL4kAwzsrR6onP8tWdBT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333812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Игра-потешека</a:t>
            </a:r>
            <a:r>
              <a:rPr lang="ru-RU" dirty="0" smtClean="0"/>
              <a:t> для детей раннего возраста </a:t>
            </a:r>
          </a:p>
          <a:p>
            <a:pPr algn="ctr">
              <a:buNone/>
            </a:pPr>
            <a:r>
              <a:rPr lang="ru-RU" b="1" dirty="0" smtClean="0"/>
              <a:t>«Ладушки»</a:t>
            </a:r>
            <a:r>
              <a:rPr lang="ru-RU" sz="2800" b="1" dirty="0" smtClean="0"/>
              <a:t> </a:t>
            </a:r>
          </a:p>
          <a:p>
            <a:pPr algn="ctr">
              <a:buNone/>
            </a:pPr>
            <a:r>
              <a:rPr lang="ru-RU" sz="2800" i="1" dirty="0" smtClean="0"/>
              <a:t>«Ладушки-Ладушки,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smtClean="0"/>
              <a:t>Где были? У бабушки.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smtClean="0"/>
              <a:t>Что ели? - Кашку.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smtClean="0"/>
              <a:t>Что пили? - Бражку».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smtClean="0"/>
              <a:t>Попили, поели,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err="1" smtClean="0"/>
              <a:t>Шу-у-у</a:t>
            </a:r>
            <a:r>
              <a:rPr lang="ru-RU" sz="2800" i="1" dirty="0" smtClean="0"/>
              <a:t> – полетели</a:t>
            </a:r>
            <a:endParaRPr lang="ru-RU" sz="2800" dirty="0" smtClean="0"/>
          </a:p>
          <a:p>
            <a:pPr algn="ctr">
              <a:buNone/>
            </a:pPr>
            <a:r>
              <a:rPr lang="ru-RU" sz="2800" i="1" dirty="0" smtClean="0"/>
              <a:t>На головку сели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Игра «Гори, гори, ясно» </a:t>
            </a:r>
          </a:p>
          <a:p>
            <a:pPr algn="ctr">
              <a:buNone/>
            </a:pPr>
            <a:r>
              <a:rPr lang="ru-RU" sz="1400" i="1" dirty="0" smtClean="0"/>
              <a:t>Дети стоят по кругу, водящей в кругу с бубном в руке. Дети идут по кругу, водящий </a:t>
            </a:r>
            <a:r>
              <a:rPr lang="ru-RU" sz="1400" i="1" dirty="0" err="1" smtClean="0"/>
              <a:t>противоходом</a:t>
            </a:r>
            <a:r>
              <a:rPr lang="ru-RU" sz="1400" i="1" dirty="0" smtClean="0"/>
              <a:t>, </a:t>
            </a:r>
          </a:p>
          <a:p>
            <a:pPr algn="ctr">
              <a:buNone/>
            </a:pPr>
            <a:r>
              <a:rPr lang="ru-RU" sz="1400" i="1" dirty="0" smtClean="0"/>
              <a:t>Все поют. </a:t>
            </a:r>
          </a:p>
          <a:p>
            <a:pPr algn="ctr">
              <a:buNone/>
            </a:pPr>
            <a:r>
              <a:rPr lang="ru-RU" sz="2000" dirty="0" smtClean="0"/>
              <a:t>Гори, гори ясно! </a:t>
            </a:r>
          </a:p>
          <a:p>
            <a:pPr algn="ctr">
              <a:buNone/>
            </a:pPr>
            <a:r>
              <a:rPr lang="ru-RU" sz="2000" dirty="0" smtClean="0"/>
              <a:t>Чтобы не погасло!</a:t>
            </a:r>
          </a:p>
          <a:p>
            <a:pPr algn="ctr">
              <a:buNone/>
            </a:pPr>
            <a:r>
              <a:rPr lang="ru-RU" sz="2000" dirty="0" smtClean="0"/>
              <a:t> Глянь на небо: </a:t>
            </a:r>
          </a:p>
          <a:p>
            <a:pPr algn="ctr">
              <a:buNone/>
            </a:pPr>
            <a:r>
              <a:rPr lang="ru-RU" sz="2000" dirty="0" smtClean="0"/>
              <a:t>Птички летят, </a:t>
            </a:r>
          </a:p>
          <a:p>
            <a:pPr algn="ctr">
              <a:buNone/>
            </a:pPr>
            <a:r>
              <a:rPr lang="ru-RU" sz="2000" dirty="0" smtClean="0"/>
              <a:t>Колокольчики звенят! </a:t>
            </a:r>
          </a:p>
          <a:p>
            <a:pPr algn="ctr">
              <a:buNone/>
            </a:pPr>
            <a:r>
              <a:rPr lang="ru-RU" sz="2000" dirty="0" smtClean="0"/>
              <a:t>Водящий в кругу поёт: </a:t>
            </a:r>
          </a:p>
          <a:p>
            <a:pPr algn="ctr">
              <a:buNone/>
            </a:pPr>
            <a:r>
              <a:rPr lang="ru-RU" sz="2000" dirty="0" smtClean="0"/>
              <a:t>Журавли кричат – </a:t>
            </a:r>
            <a:r>
              <a:rPr lang="ru-RU" sz="2000" dirty="0" err="1" smtClean="0"/>
              <a:t>гу-гу-гу</a:t>
            </a:r>
            <a:r>
              <a:rPr lang="ru-RU" sz="2000" dirty="0" smtClean="0"/>
              <a:t>, убегу! </a:t>
            </a:r>
          </a:p>
          <a:p>
            <a:pPr algn="ctr">
              <a:buNone/>
            </a:pPr>
            <a:r>
              <a:rPr lang="ru-RU" sz="1400" dirty="0" smtClean="0"/>
              <a:t>Водящей с бубном встает между двух детей. </a:t>
            </a:r>
          </a:p>
          <a:p>
            <a:pPr algn="ctr">
              <a:buNone/>
            </a:pPr>
            <a:r>
              <a:rPr lang="ru-RU" sz="1400" dirty="0" smtClean="0"/>
              <a:t>Все дети: </a:t>
            </a:r>
          </a:p>
          <a:p>
            <a:pPr algn="ctr">
              <a:buNone/>
            </a:pPr>
            <a:r>
              <a:rPr lang="ru-RU" sz="2000" dirty="0" smtClean="0"/>
              <a:t>Раз, два не воронь, А беги как огонь!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Классификация народных игр </a:t>
            </a:r>
          </a:p>
          <a:p>
            <a:pPr algn="ctr">
              <a:buNone/>
            </a:pPr>
            <a:r>
              <a:rPr lang="ru-RU" dirty="0" smtClean="0"/>
              <a:t>Ирины Ивановны </a:t>
            </a:r>
            <a:r>
              <a:rPr lang="ru-RU" dirty="0" err="1" smtClean="0"/>
              <a:t>Шангиной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/>
              <a:t> пальчиковые, 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драматические, 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состязательные, 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хороводные 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dirty="0" smtClean="0"/>
              <a:t>орнаментальные.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00042"/>
            <a:ext cx="6429420" cy="5626121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Пальчиковые игры: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«Скоро Пасха наступает»</a:t>
            </a:r>
          </a:p>
          <a:p>
            <a:pPr algn="r">
              <a:buNone/>
            </a:pPr>
            <a:r>
              <a:rPr lang="ru-RU" sz="2000" dirty="0" smtClean="0"/>
              <a:t> «Стол Пасхальный накрываем»</a:t>
            </a:r>
          </a:p>
          <a:p>
            <a:pPr>
              <a:buNone/>
            </a:pPr>
            <a:r>
              <a:rPr lang="ru-RU" sz="2000" dirty="0" smtClean="0"/>
              <a:t> «Красим яйца яркой краской»</a:t>
            </a:r>
          </a:p>
          <a:p>
            <a:pPr algn="r">
              <a:buNone/>
            </a:pPr>
            <a:r>
              <a:rPr lang="ru-RU" sz="2000" dirty="0" smtClean="0"/>
              <a:t> «В лужах солнышко искрится»</a:t>
            </a:r>
          </a:p>
          <a:p>
            <a:pPr>
              <a:buNone/>
            </a:pPr>
            <a:r>
              <a:rPr lang="ru-RU" sz="2000" dirty="0" smtClean="0"/>
              <a:t> «Поиграем с яичком»</a:t>
            </a:r>
          </a:p>
          <a:p>
            <a:pPr algn="r">
              <a:buNone/>
            </a:pPr>
            <a:r>
              <a:rPr lang="ru-RU" sz="2000" dirty="0" smtClean="0"/>
              <a:t> «Ангелочку улыбнёмся»</a:t>
            </a:r>
          </a:p>
          <a:p>
            <a:pPr>
              <a:buNone/>
            </a:pPr>
            <a:r>
              <a:rPr lang="ru-RU" sz="2000" dirty="0" smtClean="0"/>
              <a:t> «Семья»</a:t>
            </a:r>
          </a:p>
          <a:p>
            <a:pPr algn="r">
              <a:buNone/>
            </a:pPr>
            <a:r>
              <a:rPr lang="ru-RU" sz="2000" dirty="0" smtClean="0"/>
              <a:t> </a:t>
            </a:r>
            <a:r>
              <a:rPr lang="ru-RU" sz="2000" i="1" dirty="0" smtClean="0"/>
              <a:t>"Мой дом"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«Уж верба вся пушистая»</a:t>
            </a:r>
          </a:p>
          <a:p>
            <a:pPr algn="r">
              <a:buNone/>
            </a:pPr>
            <a:r>
              <a:rPr lang="ru-RU" sz="2000" dirty="0" smtClean="0"/>
              <a:t> «Перелетные птицы»</a:t>
            </a:r>
          </a:p>
          <a:p>
            <a:pPr>
              <a:buNone/>
            </a:pPr>
            <a:r>
              <a:rPr lang="ru-RU" sz="2000" dirty="0" smtClean="0"/>
              <a:t> «Засолим капусту»</a:t>
            </a:r>
          </a:p>
          <a:p>
            <a:pPr algn="r">
              <a:buNone/>
            </a:pPr>
            <a:r>
              <a:rPr lang="ru-RU" sz="2000" dirty="0" smtClean="0"/>
              <a:t> «Хозяюшка»</a:t>
            </a:r>
          </a:p>
          <a:p>
            <a:pPr>
              <a:buNone/>
            </a:pPr>
            <a:r>
              <a:rPr lang="ru-RU" sz="2000" dirty="0" smtClean="0"/>
              <a:t> «Строим дом»</a:t>
            </a:r>
          </a:p>
          <a:p>
            <a:pPr algn="r">
              <a:buNone/>
            </a:pPr>
            <a:r>
              <a:rPr lang="ru-RU" sz="2000" dirty="0" smtClean="0"/>
              <a:t> «Яблочко»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329510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Драматические игры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«Краски»</a:t>
            </a:r>
          </a:p>
          <a:p>
            <a:pPr algn="ctr">
              <a:buNone/>
            </a:pPr>
            <a:r>
              <a:rPr lang="ru-RU" dirty="0" smtClean="0"/>
              <a:t> «Ключи»</a:t>
            </a:r>
          </a:p>
          <a:p>
            <a:pPr algn="ctr">
              <a:buNone/>
            </a:pPr>
            <a:r>
              <a:rPr lang="ru-RU" dirty="0" smtClean="0"/>
              <a:t> «Кумушки»</a:t>
            </a:r>
          </a:p>
          <a:p>
            <a:pPr algn="ctr">
              <a:buNone/>
            </a:pPr>
            <a:r>
              <a:rPr lang="ru-RU" dirty="0" smtClean="0"/>
              <a:t> «У медведя во бору»</a:t>
            </a:r>
          </a:p>
          <a:p>
            <a:pPr algn="ctr">
              <a:buNone/>
            </a:pPr>
            <a:r>
              <a:rPr lang="ru-RU" dirty="0" smtClean="0"/>
              <a:t> «Ходит Ваня»</a:t>
            </a:r>
          </a:p>
          <a:p>
            <a:pPr algn="ctr">
              <a:buNone/>
            </a:pPr>
            <a:r>
              <a:rPr lang="ru-RU" dirty="0" smtClean="0"/>
              <a:t> «Карусели»</a:t>
            </a:r>
          </a:p>
          <a:p>
            <a:pPr algn="ctr">
              <a:buNone/>
            </a:pPr>
            <a:r>
              <a:rPr lang="ru-RU" dirty="0" smtClean="0"/>
              <a:t> «Зайцы и волк»</a:t>
            </a:r>
          </a:p>
          <a:p>
            <a:pPr algn="ctr">
              <a:buNone/>
            </a:pPr>
            <a:r>
              <a:rPr lang="ru-RU" dirty="0" smtClean="0"/>
              <a:t>«Зайка беленький сидит»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400948" cy="505461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Состязательные игры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«С вербой, с вербой иду за тобой»</a:t>
            </a:r>
          </a:p>
          <a:p>
            <a:pPr algn="ctr">
              <a:buNone/>
            </a:pPr>
            <a:r>
              <a:rPr lang="ru-RU" dirty="0" smtClean="0"/>
              <a:t> «</a:t>
            </a:r>
            <a:r>
              <a:rPr lang="ru-RU" dirty="0" err="1" smtClean="0"/>
              <a:t>Малечина-калечина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 «Чёрное и белое»</a:t>
            </a:r>
          </a:p>
          <a:p>
            <a:pPr algn="ctr">
              <a:buNone/>
            </a:pPr>
            <a:r>
              <a:rPr lang="ru-RU" dirty="0" smtClean="0"/>
              <a:t>«Городки»</a:t>
            </a:r>
          </a:p>
          <a:p>
            <a:pPr algn="ctr">
              <a:buNone/>
            </a:pPr>
            <a:r>
              <a:rPr lang="ru-RU" dirty="0" smtClean="0"/>
              <a:t> «Выбивной»</a:t>
            </a:r>
          </a:p>
          <a:p>
            <a:pPr algn="ctr">
              <a:buNone/>
            </a:pPr>
            <a:r>
              <a:rPr lang="ru-RU" dirty="0" smtClean="0"/>
              <a:t> «Пятнашки»</a:t>
            </a:r>
          </a:p>
          <a:p>
            <a:pPr algn="ctr">
              <a:buNone/>
            </a:pPr>
            <a:r>
              <a:rPr lang="ru-RU" dirty="0" smtClean="0"/>
              <a:t> «</a:t>
            </a:r>
            <a:r>
              <a:rPr lang="ru-RU" dirty="0" err="1" smtClean="0"/>
              <a:t>Берюльки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554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Calibri</vt:lpstr>
      <vt:lpstr>1_Тема Office</vt:lpstr>
      <vt:lpstr>«Русские народные игры в духовно-нравственном воспитании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mbdou</cp:lastModifiedBy>
  <cp:revision>73</cp:revision>
  <dcterms:created xsi:type="dcterms:W3CDTF">2014-07-06T18:18:01Z</dcterms:created>
  <dcterms:modified xsi:type="dcterms:W3CDTF">2024-02-19T11:15:59Z</dcterms:modified>
</cp:coreProperties>
</file>