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3" r:id="rId4"/>
    <p:sldId id="262" r:id="rId5"/>
    <p:sldId id="263" r:id="rId6"/>
    <p:sldId id="264" r:id="rId7"/>
    <p:sldId id="274" r:id="rId8"/>
    <p:sldId id="275" r:id="rId9"/>
    <p:sldId id="278" r:id="rId10"/>
    <p:sldId id="279" r:id="rId11"/>
    <p:sldId id="284" r:id="rId12"/>
    <p:sldId id="285" r:id="rId13"/>
    <p:sldId id="268" r:id="rId14"/>
    <p:sldId id="282" r:id="rId15"/>
    <p:sldId id="266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C1A8-0038-43D0-B6C9-1703FA2D294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6BB1-C77D-4C2A-AFCA-CF72D3526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5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C1A8-0038-43D0-B6C9-1703FA2D294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6BB1-C77D-4C2A-AFCA-CF72D3526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4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C1A8-0038-43D0-B6C9-1703FA2D294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6BB1-C77D-4C2A-AFCA-CF72D3526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9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C1A8-0038-43D0-B6C9-1703FA2D294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6BB1-C77D-4C2A-AFCA-CF72D3526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C1A8-0038-43D0-B6C9-1703FA2D294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6BB1-C77D-4C2A-AFCA-CF72D3526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2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C1A8-0038-43D0-B6C9-1703FA2D294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6BB1-C77D-4C2A-AFCA-CF72D3526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6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C1A8-0038-43D0-B6C9-1703FA2D294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6BB1-C77D-4C2A-AFCA-CF72D3526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8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C1A8-0038-43D0-B6C9-1703FA2D294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6BB1-C77D-4C2A-AFCA-CF72D3526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C1A8-0038-43D0-B6C9-1703FA2D294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6BB1-C77D-4C2A-AFCA-CF72D3526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1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C1A8-0038-43D0-B6C9-1703FA2D294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6BB1-C77D-4C2A-AFCA-CF72D3526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3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C1A8-0038-43D0-B6C9-1703FA2D294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6BB1-C77D-4C2A-AFCA-CF72D3526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8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C1A8-0038-43D0-B6C9-1703FA2D294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46BB1-C77D-4C2A-AFCA-CF72D3526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6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8838" y="985838"/>
            <a:ext cx="9701212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«Победа там, </a:t>
            </a:r>
            <a:endParaRPr lang="ru-RU" sz="6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движение вперёд</a:t>
            </a: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ru-RU" sz="6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sz="6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6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редбери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293688"/>
            <a:ext cx="3638550" cy="67786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  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400" b="1" i="1" dirty="0" smtClean="0">
                <a:solidFill>
                  <a:schemeClr val="tx1"/>
                </a:solidFill>
              </a:rPr>
              <a:t>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0208" y="257623"/>
            <a:ext cx="9672637" cy="5296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 найти  </a:t>
            </a:r>
            <a:r>
              <a:rPr lang="ru-RU" sz="8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lang="ru-RU" sz="8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надо  расстояние  разделить  на  время.</a:t>
            </a:r>
            <a:r>
              <a:rPr lang="ru-RU" sz="8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15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93688"/>
            <a:ext cx="3638550" cy="67786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  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0208" y="257623"/>
            <a:ext cx="9672637" cy="11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19275" y="1007615"/>
            <a:ext cx="9572624" cy="3850135"/>
            <a:chOff x="0" y="0"/>
            <a:chExt cx="7268730" cy="1738400"/>
          </a:xfrm>
        </p:grpSpPr>
        <p:sp>
          <p:nvSpPr>
            <p:cNvPr id="7" name="Надпись 20"/>
            <p:cNvSpPr txBox="1"/>
            <p:nvPr/>
          </p:nvSpPr>
          <p:spPr>
            <a:xfrm>
              <a:off x="159328" y="1371600"/>
              <a:ext cx="1121410" cy="339090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Lifehack Basic"/>
                  <a:ea typeface="Calibri" panose="020F0502020204030204" pitchFamily="34" charset="0"/>
                  <a:cs typeface="Times New Roman" panose="02020603050405020304" pitchFamily="18" charset="0"/>
                </a:rPr>
                <a:t>200 км/ч</a:t>
              </a:r>
              <a:endPara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Надпись 21"/>
            <p:cNvSpPr txBox="1"/>
            <p:nvPr/>
          </p:nvSpPr>
          <p:spPr>
            <a:xfrm>
              <a:off x="1336964" y="1371600"/>
              <a:ext cx="1121410" cy="339090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Lifehack Basic"/>
                  <a:ea typeface="Calibri" panose="020F0502020204030204" pitchFamily="34" charset="0"/>
                  <a:cs typeface="Times New Roman" panose="02020603050405020304" pitchFamily="18" charset="0"/>
                </a:rPr>
                <a:t>16 км/ч</a:t>
              </a:r>
              <a:endPara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Надпись 22"/>
            <p:cNvSpPr txBox="1"/>
            <p:nvPr/>
          </p:nvSpPr>
          <p:spPr>
            <a:xfrm>
              <a:off x="2521528" y="1378528"/>
              <a:ext cx="1121410" cy="339090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Lifehack Basic"/>
                  <a:ea typeface="Calibri" panose="020F0502020204030204" pitchFamily="34" charset="0"/>
                  <a:cs typeface="Times New Roman" panose="02020603050405020304" pitchFamily="18" charset="0"/>
                </a:rPr>
                <a:t>80 км/ч</a:t>
              </a:r>
              <a:endPara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Надпись 23"/>
            <p:cNvSpPr txBox="1"/>
            <p:nvPr/>
          </p:nvSpPr>
          <p:spPr>
            <a:xfrm>
              <a:off x="3706091" y="1378528"/>
              <a:ext cx="1121410" cy="339090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Lifehack Basic"/>
                  <a:ea typeface="Calibri" panose="020F0502020204030204" pitchFamily="34" charset="0"/>
                  <a:cs typeface="Times New Roman" panose="02020603050405020304" pitchFamily="18" charset="0"/>
                </a:rPr>
                <a:t>60 км/ч</a:t>
              </a:r>
              <a:endPara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Надпись 24"/>
            <p:cNvSpPr txBox="1"/>
            <p:nvPr/>
          </p:nvSpPr>
          <p:spPr>
            <a:xfrm>
              <a:off x="4890655" y="1392382"/>
              <a:ext cx="1121410" cy="339090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Lifehack Basic"/>
                  <a:ea typeface="Calibri" panose="020F0502020204030204" pitchFamily="34" charset="0"/>
                  <a:cs typeface="Times New Roman" panose="02020603050405020304" pitchFamily="18" charset="0"/>
                </a:rPr>
                <a:t>650 км/ч</a:t>
              </a:r>
              <a:endPara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Надпись 25"/>
            <p:cNvSpPr txBox="1"/>
            <p:nvPr/>
          </p:nvSpPr>
          <p:spPr>
            <a:xfrm>
              <a:off x="6068291" y="1399310"/>
              <a:ext cx="1121410" cy="339090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Lifehack Basic"/>
                  <a:ea typeface="Calibri" panose="020F0502020204030204" pitchFamily="34" charset="0"/>
                  <a:cs typeface="Times New Roman" panose="02020603050405020304" pitchFamily="18" charset="0"/>
                </a:rPr>
                <a:t>5 км/ч</a:t>
              </a:r>
              <a:endPara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0" y="0"/>
              <a:ext cx="7268730" cy="1069975"/>
              <a:chOff x="0" y="0"/>
              <a:chExt cx="7268730" cy="1069975"/>
            </a:xfrm>
          </p:grpSpPr>
          <p:pic>
            <p:nvPicPr>
              <p:cNvPr id="14" name="Рисунок 13" descr="https://starwars-galaxy.ru/800/600/http/papik.pro/uploads/posts/2021-12/1639199689_37-papik-pro-p-klipart-samolet-55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58" b="29534"/>
              <a:stretch/>
            </p:blipFill>
            <p:spPr bwMode="auto">
              <a:xfrm>
                <a:off x="0" y="221672"/>
                <a:ext cx="1767205" cy="6572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Рисунок 14" descr="https://bigfoto.top/uploads/posts/2022-11/1669710723_1-bigfoto-top-p-vertolet-na-belom-fone-foto-1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3328" y="152400"/>
                <a:ext cx="1421765" cy="768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 descr="https://ladushki-club.ru/wp-content/uploads/6/e/4/6e4be90fe87cdbe9372db5064491024e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764" y="200890"/>
                <a:ext cx="1097915" cy="7372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 descr="https://hdpic.club/uploads/posts/2021-11/1636654700_32-hdpic-club-p-poezd-kartinki-bez-fona-44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9273" y="159327"/>
                <a:ext cx="1449705" cy="7543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Рисунок 17" descr="https://avatars.mds.yandex.net/i?id=f444aab0032b13b5442ba7f3e6e84eb748bbcea2-9228595-images-thumbs&amp;n=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8691" y="166254"/>
                <a:ext cx="989965" cy="7378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Рисунок 18" descr="https://narisyu.cdnbro.com/posts/74806439-risunok-idushchego-cheloveka-9.jp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0855" y="0"/>
                <a:ext cx="777875" cy="10699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193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15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93688"/>
            <a:ext cx="3638550" cy="67786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  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0208" y="257623"/>
            <a:ext cx="9672637" cy="11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19275" y="1007615"/>
            <a:ext cx="9572624" cy="3850135"/>
            <a:chOff x="0" y="0"/>
            <a:chExt cx="7268730" cy="1738400"/>
          </a:xfrm>
        </p:grpSpPr>
        <p:sp>
          <p:nvSpPr>
            <p:cNvPr id="7" name="Надпись 20"/>
            <p:cNvSpPr txBox="1"/>
            <p:nvPr/>
          </p:nvSpPr>
          <p:spPr>
            <a:xfrm>
              <a:off x="159328" y="1371600"/>
              <a:ext cx="1121410" cy="339090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Lifehack Basic"/>
                  <a:ea typeface="Calibri" panose="020F0502020204030204" pitchFamily="34" charset="0"/>
                  <a:cs typeface="Times New Roman" panose="02020603050405020304" pitchFamily="18" charset="0"/>
                </a:rPr>
                <a:t>200 км/ч</a:t>
              </a:r>
              <a:endPara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Надпись 21"/>
            <p:cNvSpPr txBox="1"/>
            <p:nvPr/>
          </p:nvSpPr>
          <p:spPr>
            <a:xfrm>
              <a:off x="1336964" y="1371600"/>
              <a:ext cx="1121410" cy="339090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Lifehack Basic"/>
                  <a:ea typeface="Calibri" panose="020F0502020204030204" pitchFamily="34" charset="0"/>
                  <a:cs typeface="Times New Roman" panose="02020603050405020304" pitchFamily="18" charset="0"/>
                </a:rPr>
                <a:t>16 км/ч</a:t>
              </a:r>
              <a:endPara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Надпись 22"/>
            <p:cNvSpPr txBox="1"/>
            <p:nvPr/>
          </p:nvSpPr>
          <p:spPr>
            <a:xfrm>
              <a:off x="2521528" y="1378528"/>
              <a:ext cx="1121410" cy="339090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Lifehack Basic"/>
                  <a:ea typeface="Calibri" panose="020F0502020204030204" pitchFamily="34" charset="0"/>
                  <a:cs typeface="Times New Roman" panose="02020603050405020304" pitchFamily="18" charset="0"/>
                </a:rPr>
                <a:t>80 км/ч</a:t>
              </a:r>
              <a:endPara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Надпись 23"/>
            <p:cNvSpPr txBox="1"/>
            <p:nvPr/>
          </p:nvSpPr>
          <p:spPr>
            <a:xfrm>
              <a:off x="3706091" y="1378528"/>
              <a:ext cx="1121410" cy="339090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Lifehack Basic"/>
                  <a:ea typeface="Calibri" panose="020F0502020204030204" pitchFamily="34" charset="0"/>
                  <a:cs typeface="Times New Roman" panose="02020603050405020304" pitchFamily="18" charset="0"/>
                </a:rPr>
                <a:t>60 км/ч</a:t>
              </a:r>
              <a:endPara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Надпись 24"/>
            <p:cNvSpPr txBox="1"/>
            <p:nvPr/>
          </p:nvSpPr>
          <p:spPr>
            <a:xfrm>
              <a:off x="4890655" y="1392382"/>
              <a:ext cx="1121410" cy="339090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Lifehack Basic"/>
                  <a:ea typeface="Calibri" panose="020F0502020204030204" pitchFamily="34" charset="0"/>
                  <a:cs typeface="Times New Roman" panose="02020603050405020304" pitchFamily="18" charset="0"/>
                </a:rPr>
                <a:t>650 км/ч</a:t>
              </a:r>
              <a:endPara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Надпись 25"/>
            <p:cNvSpPr txBox="1"/>
            <p:nvPr/>
          </p:nvSpPr>
          <p:spPr>
            <a:xfrm>
              <a:off x="6068291" y="1399310"/>
              <a:ext cx="1121410" cy="339090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effectLst/>
                  <a:latin typeface="Lifehack Basic"/>
                  <a:ea typeface="Calibri" panose="020F0502020204030204" pitchFamily="34" charset="0"/>
                  <a:cs typeface="Times New Roman" panose="02020603050405020304" pitchFamily="18" charset="0"/>
                </a:rPr>
                <a:t>5 км/ч</a:t>
              </a:r>
              <a:endPara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0" y="0"/>
              <a:ext cx="7268730" cy="1069975"/>
              <a:chOff x="0" y="0"/>
              <a:chExt cx="7268730" cy="1069975"/>
            </a:xfrm>
          </p:grpSpPr>
          <p:pic>
            <p:nvPicPr>
              <p:cNvPr id="14" name="Рисунок 13" descr="https://starwars-galaxy.ru/800/600/http/papik.pro/uploads/posts/2021-12/1639199689_37-papik-pro-p-klipart-samolet-55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58" b="29534"/>
              <a:stretch/>
            </p:blipFill>
            <p:spPr bwMode="auto">
              <a:xfrm>
                <a:off x="0" y="221672"/>
                <a:ext cx="1767205" cy="6572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Рисунок 14" descr="https://bigfoto.top/uploads/posts/2022-11/1669710723_1-bigfoto-top-p-vertolet-na-belom-fone-foto-1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3328" y="152400"/>
                <a:ext cx="1421765" cy="768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 descr="https://ladushki-club.ru/wp-content/uploads/6/e/4/6e4be90fe87cdbe9372db5064491024e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764" y="200890"/>
                <a:ext cx="1097915" cy="7372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 descr="https://hdpic.club/uploads/posts/2021-11/1636654700_32-hdpic-club-p-poezd-kartinki-bez-fona-44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9273" y="159327"/>
                <a:ext cx="1449705" cy="7543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Рисунок 17" descr="https://avatars.mds.yandex.net/i?id=f444aab0032b13b5442ba7f3e6e84eb748bbcea2-9228595-images-thumbs&amp;n=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8691" y="166254"/>
                <a:ext cx="989965" cy="7378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Рисунок 18" descr="https://narisyu.cdnbro.com/posts/74806439-risunok-idushchego-cheloveka-9.jp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0855" y="0"/>
                <a:ext cx="777875" cy="10699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5" name="Прямая со стрелкой 4"/>
          <p:cNvCxnSpPr/>
          <p:nvPr/>
        </p:nvCxnSpPr>
        <p:spPr>
          <a:xfrm flipH="1">
            <a:off x="10572750" y="3377351"/>
            <a:ext cx="100013" cy="71405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318429" y="3031255"/>
            <a:ext cx="1989658" cy="101412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7359104" y="3020324"/>
            <a:ext cx="2193287" cy="102505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9" idx="0"/>
          </p:cNvCxnSpPr>
          <p:nvPr/>
        </p:nvCxnSpPr>
        <p:spPr>
          <a:xfrm flipH="1">
            <a:off x="5878452" y="3044459"/>
            <a:ext cx="1930189" cy="101626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2"/>
            <a:endCxn id="7" idx="0"/>
          </p:cNvCxnSpPr>
          <p:nvPr/>
        </p:nvCxnSpPr>
        <p:spPr>
          <a:xfrm flipH="1">
            <a:off x="2767530" y="3046854"/>
            <a:ext cx="2204824" cy="99852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019817" y="2954160"/>
            <a:ext cx="6106667" cy="110656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99" y="293688"/>
            <a:ext cx="3643313" cy="57785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  Тест 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400" b="1" i="1" dirty="0" smtClean="0">
                <a:solidFill>
                  <a:schemeClr val="tx1"/>
                </a:solidFill>
              </a:rPr>
              <a:t>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4550" y="655787"/>
            <a:ext cx="99393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1) Среди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данных обозначений единиц измерения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подчеркни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единицы измерения скорости.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   т   с  км/ч   см   км   м    г  мин   м/мин   ч   м/с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 Выбери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правильное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А) Скорость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расстояние между двумя точками.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Б) Скорость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расстояние, пройденное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объектом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единицу времени.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В) Скорость-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быстрая езда.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Соотнеси части одного и того же правила.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Чтобы найти скорость, надо                  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расстояние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разделить на скорость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                                                   расстояние разделить на время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                                                   расстояние умножить на время.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4) Как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называется прибор для измерения скорости.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тонометр	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термометр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спидометр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99" y="293688"/>
            <a:ext cx="3643313" cy="57785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  Тест 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400" b="1" i="1" dirty="0" smtClean="0">
                <a:solidFill>
                  <a:schemeClr val="tx1"/>
                </a:solidFill>
              </a:rPr>
              <a:t>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4550" y="655787"/>
            <a:ext cx="99393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1) Среди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данных обозначений единиц измерения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подчеркни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единицы измерения скорости.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   т   с  </a:t>
            </a:r>
            <a:r>
              <a:rPr lang="ru-RU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км/ч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см   км   м    г  мин   </a:t>
            </a:r>
            <a:r>
              <a:rPr lang="ru-RU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м/мин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ч   </a:t>
            </a:r>
            <a:r>
              <a:rPr lang="ru-RU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м/с</a:t>
            </a:r>
            <a:endParaRPr lang="ru-RU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 Выбери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правильное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А) Скорость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расстояние между двумя точками.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Б) Скорость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расстояние, пройденное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объектом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единицу времени.</a:t>
            </a:r>
            <a:endParaRPr lang="ru-RU" sz="2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В) Скорость-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быстрая езда.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Соотнеси части одного и того же правила.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Чтобы найти скорость, надо                  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расстояние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разделить на скорость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                                                  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расстояние разделить на время</a:t>
            </a:r>
            <a:endParaRPr lang="ru-RU" sz="2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                                                   расстояние умножить на время.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4) Как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называется прибор для измерения скорости.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тонометр	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термометр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спидометр</a:t>
            </a:r>
            <a:endParaRPr lang="ru-RU" sz="20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921406" y="4332303"/>
            <a:ext cx="1260629" cy="470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8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</p:spPr>
        <p:txBody>
          <a:bodyPr>
            <a:normAutofit/>
          </a:bodyPr>
          <a:lstStyle/>
          <a:p>
            <a:r>
              <a:rPr lang="ru-RU" sz="7400" b="1" i="1" dirty="0" smtClean="0">
                <a:solidFill>
                  <a:schemeClr val="tx1"/>
                </a:solidFill>
              </a:rPr>
              <a:t>         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43111" y="0"/>
            <a:ext cx="982980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70C0"/>
                </a:solidFill>
                <a:latin typeface="YS Text"/>
              </a:rPr>
              <a:t>Для любознательных</a:t>
            </a:r>
          </a:p>
          <a:p>
            <a:r>
              <a:rPr lang="ru-RU" sz="5400" dirty="0" smtClean="0">
                <a:solidFill>
                  <a:srgbClr val="333333"/>
                </a:solidFill>
              </a:rPr>
              <a:t>Гепард</a:t>
            </a:r>
            <a:r>
              <a:rPr lang="ru-RU" sz="5400" dirty="0">
                <a:solidFill>
                  <a:srgbClr val="333333"/>
                </a:solidFill>
              </a:rPr>
              <a:t>: 100-120 </a:t>
            </a:r>
            <a:r>
              <a:rPr lang="ru-RU" sz="5400" dirty="0" smtClean="0">
                <a:solidFill>
                  <a:srgbClr val="333333"/>
                </a:solidFill>
              </a:rPr>
              <a:t>км/час</a:t>
            </a:r>
          </a:p>
          <a:p>
            <a:r>
              <a:rPr lang="ru-RU" sz="5400" dirty="0" smtClean="0"/>
              <a:t>Сапсан - 322 </a:t>
            </a:r>
            <a:r>
              <a:rPr lang="ru-RU" sz="5400" dirty="0"/>
              <a:t>км/ч </a:t>
            </a:r>
            <a:r>
              <a:rPr lang="ru-RU" sz="5400" dirty="0" smtClean="0"/>
              <a:t>(в пикировании)</a:t>
            </a:r>
          </a:p>
          <a:p>
            <a:r>
              <a:rPr lang="ru-RU" sz="5400" dirty="0" err="1" smtClean="0"/>
              <a:t>Иглохвостый</a:t>
            </a:r>
            <a:r>
              <a:rPr lang="ru-RU" sz="5400" dirty="0" smtClean="0"/>
              <a:t> стриж - 160 км/ч </a:t>
            </a:r>
          </a:p>
          <a:p>
            <a:r>
              <a:rPr lang="ru-RU" sz="5400" dirty="0" smtClean="0"/>
              <a:t>Бабочка Ипсилон  - 113 км/ч</a:t>
            </a:r>
          </a:p>
          <a:p>
            <a:r>
              <a:rPr lang="ru-RU" sz="5400" dirty="0" smtClean="0"/>
              <a:t>Рыба-меч (меченос) – 140 км/ч (во время атаки)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905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293688"/>
            <a:ext cx="7843838" cy="67786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  Домашнее задание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400" b="1" i="1" dirty="0" smtClean="0">
                <a:solidFill>
                  <a:schemeClr val="tx1"/>
                </a:solidFill>
              </a:rPr>
              <a:t>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1675" y="1265237"/>
            <a:ext cx="9772650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уровень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выполнить карточки от учителя на сайте УЧИ.РУ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уровень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ворческое задание: найти информацию о скорости различных объектов и составить три задачи на нахождение </a:t>
            </a:r>
            <a:r>
              <a:rPr lang="ru-RU" sz="4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скорости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262" y="657226"/>
            <a:ext cx="9596437" cy="223529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Скорость.</a:t>
            </a:r>
            <a:br>
              <a:rPr lang="ru-RU" sz="6600" dirty="0" smtClean="0">
                <a:solidFill>
                  <a:srgbClr val="0070C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</a:br>
            <a:r>
              <a:rPr lang="ru-RU" sz="6600" dirty="0" smtClean="0">
                <a:solidFill>
                  <a:srgbClr val="0070C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Единицы скорости.</a:t>
            </a:r>
            <a:endParaRPr lang="ru-RU" sz="6600" dirty="0">
              <a:solidFill>
                <a:srgbClr val="0070C0"/>
              </a:solidFill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28825" y="1757363"/>
            <a:ext cx="10001250" cy="4943475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800" b="1" dirty="0" smtClean="0"/>
              <a:t>1) Человек идет со скоростью </a:t>
            </a:r>
            <a:br>
              <a:rPr lang="ru-RU" sz="5800" b="1" dirty="0" smtClean="0"/>
            </a:br>
            <a:r>
              <a:rPr lang="ru-RU" sz="5800" b="1" dirty="0"/>
              <a:t> </a:t>
            </a:r>
            <a:r>
              <a:rPr lang="ru-RU" sz="5800" b="1" dirty="0" smtClean="0"/>
              <a:t>   4 км/ч		</a:t>
            </a:r>
            <a:br>
              <a:rPr lang="ru-RU" sz="5800" b="1" dirty="0" smtClean="0"/>
            </a:br>
            <a:r>
              <a:rPr lang="ru-RU" sz="5800" b="1" dirty="0" smtClean="0"/>
              <a:t>2) Меч-рыба развивает скорость </a:t>
            </a:r>
            <a:br>
              <a:rPr lang="ru-RU" sz="5800" b="1" dirty="0" smtClean="0"/>
            </a:br>
            <a:r>
              <a:rPr lang="ru-RU" sz="5800" b="1" dirty="0" smtClean="0"/>
              <a:t>    100 км/ч</a:t>
            </a:r>
            <a:br>
              <a:rPr lang="ru-RU" sz="5800" b="1" dirty="0" smtClean="0"/>
            </a:br>
            <a:r>
              <a:rPr lang="ru-RU" sz="5800" b="1" dirty="0" smtClean="0"/>
              <a:t>3) Земля движется по орбите со   скоростью 30 км/с</a:t>
            </a:r>
            <a:br>
              <a:rPr lang="ru-RU" sz="5800" b="1" dirty="0" smtClean="0"/>
            </a:br>
            <a:r>
              <a:rPr lang="ru-RU" sz="5800" b="1" dirty="0" smtClean="0"/>
              <a:t>4) Улитка  ползет со скоростью </a:t>
            </a:r>
            <a:br>
              <a:rPr lang="ru-RU" sz="5800" b="1" dirty="0" smtClean="0"/>
            </a:br>
            <a:r>
              <a:rPr lang="ru-RU" sz="5800" b="1" dirty="0" smtClean="0"/>
              <a:t>    50 см/мин</a:t>
            </a:r>
            <a:endParaRPr lang="ru-RU" sz="5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00313" y="403227"/>
            <a:ext cx="8847138" cy="6969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Р/Л задание 1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-120650"/>
            <a:ext cx="12192001" cy="68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63" y="270490"/>
            <a:ext cx="9555162" cy="7010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  Р/Л задание 2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28862" y="2457451"/>
            <a:ext cx="9440863" cy="3632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0272" t="29433" r="31105" b="54607"/>
          <a:stretch/>
        </p:blipFill>
        <p:spPr>
          <a:xfrm>
            <a:off x="1057275" y="1362690"/>
            <a:ext cx="11015663" cy="4136074"/>
          </a:xfrm>
          <a:prstGeom prst="rect">
            <a:avLst/>
          </a:prstGeom>
        </p:spPr>
      </p:pic>
      <p:pic>
        <p:nvPicPr>
          <p:cNvPr id="2050" name="Picture 2" descr="https://mineavto.ru/wp-content/uploads/2015/02/150-kmch-segodnya-oficialno-razreshili-na-trasse-m-4-don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1" y="0"/>
            <a:ext cx="2044701" cy="127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-120650"/>
            <a:ext cx="12192001" cy="68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63" y="270490"/>
            <a:ext cx="9555162" cy="7010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  Р/Л задание 2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28862" y="5589649"/>
            <a:ext cx="9440863" cy="839726"/>
          </a:xfrm>
        </p:spPr>
        <p:txBody>
          <a:bodyPr>
            <a:normAutofit fontScale="55000" lnSpcReduction="20000"/>
          </a:bodyPr>
          <a:lstStyle/>
          <a:p>
            <a:r>
              <a:rPr lang="ru-RU" sz="7400" b="1" i="1" dirty="0" smtClean="0">
                <a:solidFill>
                  <a:schemeClr val="tx1"/>
                </a:solidFill>
              </a:rPr>
              <a:t>            100 </a:t>
            </a:r>
            <a:r>
              <a:rPr lang="ru-RU" sz="7400" b="1" i="1" dirty="0">
                <a:solidFill>
                  <a:schemeClr val="tx1"/>
                </a:solidFill>
              </a:rPr>
              <a:t>км/ч	</a:t>
            </a:r>
            <a:r>
              <a:rPr lang="ru-RU" sz="7400" b="1" i="1" dirty="0" smtClean="0">
                <a:solidFill>
                  <a:schemeClr val="tx1"/>
                </a:solidFill>
              </a:rPr>
              <a:t>       90 </a:t>
            </a:r>
            <a:r>
              <a:rPr lang="ru-RU" sz="7400" b="1" i="1" dirty="0">
                <a:solidFill>
                  <a:schemeClr val="tx1"/>
                </a:solidFill>
              </a:rPr>
              <a:t>км/ч	</a:t>
            </a:r>
            <a:r>
              <a:rPr lang="ru-RU" sz="7400" b="1" i="1" dirty="0" smtClean="0">
                <a:solidFill>
                  <a:schemeClr val="tx1"/>
                </a:solidFill>
              </a:rPr>
              <a:t>      50 </a:t>
            </a:r>
            <a:r>
              <a:rPr lang="ru-RU" sz="7400" b="1" i="1" dirty="0">
                <a:solidFill>
                  <a:schemeClr val="tx1"/>
                </a:solidFill>
              </a:rPr>
              <a:t>км/ч</a:t>
            </a:r>
            <a:endParaRPr lang="ru-RU" sz="7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0272" t="29433" r="31105" b="54607"/>
          <a:stretch/>
        </p:blipFill>
        <p:spPr>
          <a:xfrm>
            <a:off x="1057275" y="1362690"/>
            <a:ext cx="11015663" cy="4136074"/>
          </a:xfrm>
          <a:prstGeom prst="rect">
            <a:avLst/>
          </a:prstGeom>
        </p:spPr>
      </p:pic>
      <p:pic>
        <p:nvPicPr>
          <p:cNvPr id="2050" name="Picture 2" descr="https://mineavto.ru/wp-content/uploads/2015/02/150-kmch-segodnya-oficialno-razreshili-na-trasse-m-4-don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1" y="0"/>
            <a:ext cx="2044701" cy="127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99" y="293688"/>
            <a:ext cx="6772276" cy="67786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  Р/Л задание 3    НАЙДИ…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400" b="1" i="1" dirty="0" smtClean="0">
                <a:solidFill>
                  <a:schemeClr val="tx1"/>
                </a:solidFill>
              </a:rPr>
              <a:t>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31230" y="808039"/>
            <a:ext cx="9672637" cy="66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космического  корабля, если он пролетел 56 км за 8 с.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улитки, если она проползла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за 7 ч.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Скорость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автобуса, если он проехал 120 км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ч.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Скорость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плота на реке, если он за 11 ч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проплыл 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км.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Скорость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гепарда, если он пробежал 150 м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с.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293688"/>
            <a:ext cx="3638550" cy="67786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  Р/Л задание 3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400" b="1" i="1" dirty="0" smtClean="0">
                <a:solidFill>
                  <a:schemeClr val="tx1"/>
                </a:solidFill>
              </a:rPr>
              <a:t>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31230" y="808039"/>
            <a:ext cx="9672637" cy="66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космического  корабля, если он пролетел 56 км за 8 с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 : 8 = 7 км/с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улитки, если она проползла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за 7 ч.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Скорость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автобуса, если он проехал 120 км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ч.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Скорость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плота на реке, если он за 11 ч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проплыл 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км.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Скорость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гепарда, если он пробежал 150 м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с.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14499" y="293688"/>
            <a:ext cx="6772276" cy="677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0070C0"/>
                </a:solidFill>
              </a:rPr>
              <a:t>                              НАЙДИ…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5641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293688"/>
            <a:ext cx="6243638" cy="67786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  Р/Л задание 3      НАЙДИ…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400" b="1" i="1" dirty="0" smtClean="0">
                <a:solidFill>
                  <a:schemeClr val="tx1"/>
                </a:solidFill>
              </a:rPr>
              <a:t>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31230" y="808039"/>
            <a:ext cx="9672637" cy="66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космического  корабля, если он пролетел 56 км за 8 с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 : 8 = 7 км/с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улитки, если она проползла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за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 : 7 = 5 м/ч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Скорость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автобуса, если он проехал 120 км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ч.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Скорость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плота на реке, если он за 11 ч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проплыл 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км.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Скорость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гепарда, если он пробежал 150 м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с.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01719_14-p-slaid-fon-dlya-prezentatsii-matematik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293688"/>
            <a:ext cx="6229350" cy="67786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  Р/Л задание 3      НАЙДИ…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400" b="1" i="1" dirty="0" smtClean="0">
                <a:solidFill>
                  <a:schemeClr val="tx1"/>
                </a:solidFill>
              </a:rPr>
              <a:t>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31230" y="808039"/>
            <a:ext cx="9672637" cy="66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космического  корабля, если он пролетел 56 км за 8 с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 : 8 = 7 км/с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улитки, если она проползла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за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 : 7 = 5 м/ч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Скорость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автобуса, если он проехал 120 км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ч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			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 : 3 = 40 км/ч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Скорость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плота на реке, если он за 11 ч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проплыл 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км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: 11 = 4 км/ч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Скорость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гепарда, если он пробежал 150 м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с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 : 5 = 30 м/с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1098</Words>
  <Application>Microsoft Office PowerPoint</Application>
  <PresentationFormat>Широкоэкранный</PresentationFormat>
  <Paragraphs>114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Cascadia Code SemiLight</vt:lpstr>
      <vt:lpstr>Lifehack Basic</vt:lpstr>
      <vt:lpstr>Times New Roman</vt:lpstr>
      <vt:lpstr>YS Text</vt:lpstr>
      <vt:lpstr>Тема Office</vt:lpstr>
      <vt:lpstr>Презентация PowerPoint</vt:lpstr>
      <vt:lpstr>Скорость. Единицы скорости.</vt:lpstr>
      <vt:lpstr>     1) Человек идет со скоростью      4 км/ч   2) Меч-рыба развивает скорость      100 км/ч 3) Земля движется по орбите со   скоростью 30 км/с 4) Улитка  ползет со скоростью      50 см/мин</vt:lpstr>
      <vt:lpstr>   Р/Л задание 2</vt:lpstr>
      <vt:lpstr>   Р/Л задание 2</vt:lpstr>
      <vt:lpstr>   Р/Л задание 3    НАЙДИ…</vt:lpstr>
      <vt:lpstr>   Р/Л задание 3</vt:lpstr>
      <vt:lpstr>   Р/Л задание 3      НАЙДИ…</vt:lpstr>
      <vt:lpstr>   Р/Л задание 3      НАЙДИ…</vt:lpstr>
      <vt:lpstr>   </vt:lpstr>
      <vt:lpstr>   </vt:lpstr>
      <vt:lpstr>   </vt:lpstr>
      <vt:lpstr>   Тест </vt:lpstr>
      <vt:lpstr>   Тест </vt:lpstr>
      <vt:lpstr>Презентация PowerPoint</vt:lpstr>
      <vt:lpstr>   Домашнее задание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Определите по спидометру скорость движения каждой машины.</dc:title>
  <dc:creator>наталья</dc:creator>
  <cp:lastModifiedBy>наталья</cp:lastModifiedBy>
  <cp:revision>23</cp:revision>
  <dcterms:created xsi:type="dcterms:W3CDTF">2023-12-12T20:17:12Z</dcterms:created>
  <dcterms:modified xsi:type="dcterms:W3CDTF">2024-01-08T16:37:05Z</dcterms:modified>
</cp:coreProperties>
</file>