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8" r:id="rId2"/>
    <p:sldId id="265" r:id="rId3"/>
    <p:sldId id="259" r:id="rId4"/>
    <p:sldId id="260" r:id="rId5"/>
    <p:sldId id="261" r:id="rId6"/>
    <p:sldId id="262" r:id="rId7"/>
    <p:sldId id="297" r:id="rId8"/>
    <p:sldId id="263" r:id="rId9"/>
    <p:sldId id="264" r:id="rId10"/>
    <p:sldId id="296" r:id="rId11"/>
    <p:sldId id="305" r:id="rId12"/>
    <p:sldId id="307" r:id="rId13"/>
    <p:sldId id="308" r:id="rId14"/>
    <p:sldId id="309" r:id="rId15"/>
    <p:sldId id="298" r:id="rId16"/>
    <p:sldId id="299" r:id="rId17"/>
    <p:sldId id="300" r:id="rId18"/>
    <p:sldId id="306" r:id="rId19"/>
    <p:sldId id="267" r:id="rId20"/>
    <p:sldId id="278" r:id="rId21"/>
    <p:sldId id="266" r:id="rId22"/>
    <p:sldId id="279" r:id="rId23"/>
    <p:sldId id="268" r:id="rId24"/>
    <p:sldId id="282" r:id="rId25"/>
    <p:sldId id="271" r:id="rId26"/>
    <p:sldId id="283" r:id="rId27"/>
    <p:sldId id="272" r:id="rId28"/>
    <p:sldId id="284" r:id="rId29"/>
    <p:sldId id="273" r:id="rId30"/>
    <p:sldId id="285" r:id="rId31"/>
    <p:sldId id="274" r:id="rId32"/>
    <p:sldId id="286" r:id="rId33"/>
    <p:sldId id="275" r:id="rId34"/>
    <p:sldId id="288" r:id="rId35"/>
    <p:sldId id="277" r:id="rId36"/>
    <p:sldId id="292" r:id="rId37"/>
    <p:sldId id="291" r:id="rId38"/>
    <p:sldId id="28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85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79787-0C8E-4BE7-A9BC-520BF4BA008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19A82-F003-4FE2-BA9B-D9B80917B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1.tribune.com.pk/wp-content/uploads/2012/03/354966-Potablewater-1332715971-364-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43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1917" y="404664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chemeClr val="tx2">
                    <a:lumMod val="50000"/>
                  </a:schemeClr>
                </a:solidFill>
              </a:rPr>
              <a:t>«Волшебница вода»</a:t>
            </a:r>
            <a:endParaRPr lang="ru-RU" sz="8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0E0FE-74CF-354D-9189-B079EAD39D5F}"/>
              </a:ext>
            </a:extLst>
          </p:cNvPr>
          <p:cNvSpPr txBox="1"/>
          <p:nvPr/>
        </p:nvSpPr>
        <p:spPr>
          <a:xfrm>
            <a:off x="4542357" y="3799631"/>
            <a:ext cx="3661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МБОУ СОШ №11 ДО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Кривенцова Л.С.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1.vgorode.ru/62227766/69767698/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5445224"/>
            <a:ext cx="7128792" cy="864096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ВОДОПАД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665336" cy="66193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20472" cy="6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1967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Свойства воды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5517232"/>
            <a:ext cx="7772400" cy="1152128"/>
          </a:xfrm>
        </p:spPr>
        <p:txBody>
          <a:bodyPr>
            <a:normAutofit fontScale="925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     Бесцветна                Прозрачна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5300" name="Picture 4" descr="http://young.rzd.ru/dbmm/images/41/4080/5633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2952328" cy="3600400"/>
          </a:xfrm>
          <a:prstGeom prst="rect">
            <a:avLst/>
          </a:prstGeom>
          <a:noFill/>
        </p:spPr>
      </p:pic>
      <p:pic>
        <p:nvPicPr>
          <p:cNvPr id="55302" name="Picture 6" descr="http://www.vector-eps.com/wp-content/gallery/glass-with-ice-cubes-vector-design/glass-with-ice-cub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051051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img.stalker.uz/comments/kastet_d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240360" cy="4176464"/>
          </a:xfrm>
          <a:prstGeom prst="rect">
            <a:avLst/>
          </a:prstGeom>
          <a:noFill/>
        </p:spPr>
      </p:pic>
      <p:pic>
        <p:nvPicPr>
          <p:cNvPr id="56326" name="Picture 6" descr="http://ujutportal.com/images/stories/santehnika/v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384376" cy="41764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      </a:t>
            </a:r>
            <a:r>
              <a:rPr lang="ru-RU" sz="4000" b="1" dirty="0">
                <a:solidFill>
                  <a:srgbClr val="002060"/>
                </a:solidFill>
              </a:rPr>
              <a:t>Без вкуса                  Без запаха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    </a:t>
            </a:r>
            <a:r>
              <a:rPr lang="ru-RU" sz="3600" b="1" dirty="0">
                <a:solidFill>
                  <a:srgbClr val="002060"/>
                </a:solidFill>
              </a:rPr>
              <a:t>Не имеет форму              Замерзает</a:t>
            </a:r>
          </a:p>
        </p:txBody>
      </p:sp>
      <p:pic>
        <p:nvPicPr>
          <p:cNvPr id="57346" name="Picture 2" descr="http://www.potrebitel.by/images/custom/news/2008/04/10/2008-04-10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384376" cy="4104456"/>
          </a:xfrm>
          <a:prstGeom prst="rect">
            <a:avLst/>
          </a:prstGeom>
          <a:noFill/>
        </p:spPr>
      </p:pic>
      <p:pic>
        <p:nvPicPr>
          <p:cNvPr id="57348" name="Picture 4" descr="http://img0.liveinternet.ru/images/attach/c/7/95/744/95744920_0b0b961d022ab7534722d0c88f2256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600400" cy="41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okruzhajuschij-mir/Voda-na-Zemle/0027-027-Tri-sostojanija-v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2.live4fun.ru/pictures/img_4528859_87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ЧТО МЫ ЗНАЕМ О ВОДЕ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-fotki.yandex.ru/get/6203/112984810.14/0_69d4a_de28355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8367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ПЛАНЕТА                                  ЗЕМЛЯ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305800" cy="5112568"/>
          </a:xfrm>
        </p:spPr>
        <p:txBody>
          <a:bodyPr>
            <a:noAutofit/>
          </a:bodyPr>
          <a:lstStyle/>
          <a:p>
            <a:pPr algn="ctr"/>
            <a:br>
              <a:rPr lang="ru-RU" sz="6600" b="1" dirty="0"/>
            </a:br>
            <a:br>
              <a:rPr lang="ru-RU" sz="6600" b="1" dirty="0"/>
            </a:br>
            <a:r>
              <a:rPr lang="ru-RU" sz="6600" b="1" dirty="0">
                <a:solidFill>
                  <a:srgbClr val="002060"/>
                </a:solidFill>
              </a:rPr>
              <a:t>В гости прилетела</a:t>
            </a:r>
            <a:br>
              <a:rPr lang="ru-RU" sz="6600" b="1" dirty="0">
                <a:solidFill>
                  <a:srgbClr val="002060"/>
                </a:solidFill>
              </a:rPr>
            </a:br>
            <a:r>
              <a:rPr lang="ru-RU" sz="6600" b="1" dirty="0">
                <a:solidFill>
                  <a:srgbClr val="002060"/>
                </a:solidFill>
              </a:rPr>
              <a:t>Звёздочка хрустальная.</a:t>
            </a:r>
            <a:br>
              <a:rPr lang="ru-RU" sz="6600" b="1" dirty="0">
                <a:solidFill>
                  <a:srgbClr val="002060"/>
                </a:solidFill>
              </a:rPr>
            </a:br>
            <a:r>
              <a:rPr lang="ru-RU" sz="6600" b="1" dirty="0">
                <a:solidFill>
                  <a:srgbClr val="002060"/>
                </a:solidFill>
              </a:rPr>
              <a:t>На ладошку села – </a:t>
            </a:r>
            <a:br>
              <a:rPr lang="ru-RU" sz="6600" b="1" dirty="0">
                <a:solidFill>
                  <a:srgbClr val="002060"/>
                </a:solidFill>
              </a:rPr>
            </a:br>
            <a:r>
              <a:rPr lang="ru-RU" sz="6600" b="1" dirty="0">
                <a:solidFill>
                  <a:srgbClr val="002060"/>
                </a:solidFill>
              </a:rPr>
              <a:t>От тепла растаяла.</a:t>
            </a:r>
            <a:r>
              <a:rPr lang="ru-RU" sz="6600" dirty="0">
                <a:solidFill>
                  <a:srgbClr val="002060"/>
                </a:solidFill>
              </a:rPr>
              <a:t> </a:t>
            </a:r>
            <a:r>
              <a:rPr lang="ru-RU" sz="6600" dirty="0"/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вления природы 2 класс - Все учебники на одном сай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81314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</a:rPr>
              <a:t>Было гладкое прозрачное стекло, а под солнышком под ярким – потекло.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омальное поведение воды при замерзании - Картинка 13097/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57606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Белые шарики падают с неба,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Будто бы снег, но на улице лето!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Громко стучат они в окна твои,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Быстро растают от тёплой земли.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пулярные стихи для детей. Стр.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729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Если сильный-сильный жар, из водички будет…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новное о вод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4519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Утром капельки воды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траве увидишь ты,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 каплях лепестки цветов,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 каплях листики кустов.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Пьёт из капельки оса.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Эти капельки . . 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я 2 - Украшения для сайта - Галерея - Галерея - МАГИЯ ЖИЗНИ НАШИМИ ГЛАЗ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orumrostov.ru/uploads/monthly_10_2008/post-7418-1223152199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4168" y="188640"/>
            <a:ext cx="2678832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b="1" i="1" dirty="0">
                <a:solidFill>
                  <a:schemeClr val="bg1"/>
                </a:solidFill>
              </a:rPr>
              <a:t>РЕКА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41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 сентябре и в октябре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Их так много во дворе!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Дождь прошел - оставил их,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Средних, маленьких, больших.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жа на грунтовой дорог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09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Он промочит всех до нитки,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Но беды не принесет,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Рады травка и улитка,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Всех от засухи спасет.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usev.ip64.net/jizn-2.files/image0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8920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То ли дым, то ль облака,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То ль волшебная река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Из чудесной мягкой ваты,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укрыл всё белой лапой?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То не сказка, не обман,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Землю скрыл густой...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img0.liveinternet.ru/images/attach/c/7/96/801/96801410_2902271_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93"/>
            <a:ext cx="9144000" cy="6850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291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Мы плывём по небосводу,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Перевозим в себе воду.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Видно нас издалека.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Назови нас.. 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smcpackaging.com/Assets/Product_Gallery/testimagefolder/testim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03"/>
            <a:ext cx="9144000" cy="6866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073.radikal.ru/1011/68/6a8648aeee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c.pics.livejournal.com/hanibal_israel/65653338/21257/2125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160240" cy="93610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Озеро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l28.fotosklad.org.ua/20121123/preview-photo/f565e58480164be05095d9372503ad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47260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БОЛОТО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4/78/411/78411291_large_1543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589240"/>
            <a:ext cx="2736304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РУЧЕЙ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roups.live4.ru/pictures/img_199_167_2_a03915052367d6091625a24342738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86409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                                         РОДНИК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yr74.ru/images/tur/big664550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3168352" cy="79208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МОРЕ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pen.az/uploads/posts/2011-04/1304069333_f_18054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76256" y="188640"/>
            <a:ext cx="201622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ОКЕАН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925</TotalTime>
  <Words>269</Words>
  <Application>Microsoft Office PowerPoint</Application>
  <PresentationFormat>Экран (4:3)</PresentationFormat>
  <Paragraphs>28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  ПЛАНЕТА                                  ЗЕМЛЯ</vt:lpstr>
      <vt:lpstr>      РЕКА</vt:lpstr>
      <vt:lpstr>Озеро</vt:lpstr>
      <vt:lpstr> БОЛОТО</vt:lpstr>
      <vt:lpstr>РУЧЕЙ</vt:lpstr>
      <vt:lpstr>                                         РОДНИК</vt:lpstr>
      <vt:lpstr>МОРЕ</vt:lpstr>
      <vt:lpstr>ОКЕАН</vt:lpstr>
      <vt:lpstr>ВОДОПАД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воды</vt:lpstr>
      <vt:lpstr>      Без вкуса                  Без запаха</vt:lpstr>
      <vt:lpstr>    Не имеет форму              Замерзает</vt:lpstr>
      <vt:lpstr>Презентация PowerPoint</vt:lpstr>
      <vt:lpstr>ЧТО МЫ ЗНАЕМ О ВОДЕ</vt:lpstr>
      <vt:lpstr>  В гости прилетела Звёздочка хрустальная. На ладошку села –  От тепла растаяла.  </vt:lpstr>
      <vt:lpstr>Презентация PowerPoint</vt:lpstr>
      <vt:lpstr>Было гладкое прозрачное стекло, а под солнышком под ярким – потекло.</vt:lpstr>
      <vt:lpstr>Презентация PowerPoint</vt:lpstr>
      <vt:lpstr>Белые шарики падают с неба, Будто бы снег, но на улице лето! Громко стучат они в окна твои, Быстро растают от тёплой земли.</vt:lpstr>
      <vt:lpstr>Презентация PowerPoint</vt:lpstr>
      <vt:lpstr>Если сильный-сильный жар, из водички будет…</vt:lpstr>
      <vt:lpstr>Презентация PowerPoint</vt:lpstr>
      <vt:lpstr>Утром капельки воды На траве увидишь ты, В каплях лепестки цветов, В каплях листики кустов. Пьёт из капельки оса. Эти капельки . . . </vt:lpstr>
      <vt:lpstr>Презентация PowerPoint</vt:lpstr>
      <vt:lpstr>В сентябре и в октябре Их так много во дворе! Дождь прошел - оставил их, Средних, маленьких, больших.</vt:lpstr>
      <vt:lpstr>Презентация PowerPoint</vt:lpstr>
      <vt:lpstr>Он промочит всех до нитки, Но беды не принесет, Рады травка и улитка, Всех от засухи спасет.</vt:lpstr>
      <vt:lpstr>Презентация PowerPoint</vt:lpstr>
      <vt:lpstr>То ли дым, то ль облака, То ль волшебная река Из чудесной мягкой ваты, Кто укрыл всё белой лапой? То не сказка, не обман, Землю скрыл густой...</vt:lpstr>
      <vt:lpstr>Презентация PowerPoint</vt:lpstr>
      <vt:lpstr>Мы плывём по небосводу, Перевозим в себе воду. Видно нас издалека. Назови нас.. 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Волшебница</dc:title>
  <dc:creator>Лариса</dc:creator>
  <cp:lastModifiedBy>Certified Windows</cp:lastModifiedBy>
  <cp:revision>85</cp:revision>
  <dcterms:created xsi:type="dcterms:W3CDTF">2015-03-22T02:31:36Z</dcterms:created>
  <dcterms:modified xsi:type="dcterms:W3CDTF">2022-11-08T15:05:47Z</dcterms:modified>
</cp:coreProperties>
</file>