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60" r:id="rId4"/>
    <p:sldId id="262" r:id="rId5"/>
    <p:sldId id="263" r:id="rId6"/>
    <p:sldId id="264" r:id="rId7"/>
    <p:sldId id="268" r:id="rId8"/>
    <p:sldId id="265" r:id="rId9"/>
    <p:sldId id="274" r:id="rId10"/>
    <p:sldId id="275" r:id="rId11"/>
    <p:sldId id="277" r:id="rId12"/>
    <p:sldId id="278" r:id="rId13"/>
    <p:sldId id="266" r:id="rId14"/>
    <p:sldId id="270" r:id="rId15"/>
    <p:sldId id="267" r:id="rId16"/>
    <p:sldId id="283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C5C5"/>
    <a:srgbClr val="C0C0C0"/>
    <a:srgbClr val="DDDDDD"/>
    <a:srgbClr val="333333"/>
    <a:srgbClr val="FFFFFF"/>
    <a:srgbClr val="258F39"/>
    <a:srgbClr val="1E742E"/>
    <a:srgbClr val="DCDCD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327" autoAdjust="0"/>
    <p:restoredTop sz="93743" autoAdjust="0"/>
  </p:normalViewPr>
  <p:slideViewPr>
    <p:cSldViewPr>
      <p:cViewPr varScale="1">
        <p:scale>
          <a:sx n="109" d="100"/>
          <a:sy n="109" d="100"/>
        </p:scale>
        <p:origin x="-16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ADE278-95BA-4B34-B3BA-A0422E8BE648}" type="doc">
      <dgm:prSet loTypeId="urn:microsoft.com/office/officeart/2005/8/layout/radial3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A4069EF-B239-470B-BF31-093666229D8A}">
      <dgm:prSet phldrT="[Текст]"/>
      <dgm:spPr/>
      <dgm:t>
        <a:bodyPr/>
        <a:lstStyle/>
        <a:p>
          <a:r>
            <a:rPr lang="ru-RU" b="1" dirty="0" smtClean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Элементы </a:t>
          </a:r>
          <a:r>
            <a:rPr lang="ru-RU" b="1" dirty="0" err="1" smtClean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лэпбука</a:t>
          </a:r>
          <a:endParaRPr lang="ru-RU" b="1" dirty="0">
            <a:solidFill>
              <a:schemeClr val="bg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2DC56F1-E95B-47C5-8BAB-2F53DB79A266}" type="parTrans" cxnId="{2735B237-9430-4327-9C96-1F4CEA4E9C40}">
      <dgm:prSet/>
      <dgm:spPr/>
      <dgm:t>
        <a:bodyPr/>
        <a:lstStyle/>
        <a:p>
          <a:endParaRPr lang="ru-RU"/>
        </a:p>
      </dgm:t>
    </dgm:pt>
    <dgm:pt modelId="{F697C00C-3CEC-4AC6-892D-0EE00F6E8E7F}" type="sibTrans" cxnId="{2735B237-9430-4327-9C96-1F4CEA4E9C40}">
      <dgm:prSet/>
      <dgm:spPr/>
      <dgm:t>
        <a:bodyPr/>
        <a:lstStyle/>
        <a:p>
          <a:endParaRPr lang="ru-RU"/>
        </a:p>
      </dgm:t>
    </dgm:pt>
    <dgm:pt modelId="{4F4D00CE-2577-4699-99D0-EA9A9CFB7154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bg1">
                  <a:lumMod val="50000"/>
                </a:schemeClr>
              </a:solidFill>
            </a:rPr>
            <a:t>Книжки-гармошки</a:t>
          </a:r>
          <a:endParaRPr lang="ru-RU" sz="1200" b="1" dirty="0"/>
        </a:p>
      </dgm:t>
    </dgm:pt>
    <dgm:pt modelId="{2D599362-566E-4B27-8227-E95407B6AB0B}" type="parTrans" cxnId="{4D5F09D7-116F-4B32-BFCB-852A8DBD4EBB}">
      <dgm:prSet/>
      <dgm:spPr/>
      <dgm:t>
        <a:bodyPr/>
        <a:lstStyle/>
        <a:p>
          <a:endParaRPr lang="ru-RU"/>
        </a:p>
      </dgm:t>
    </dgm:pt>
    <dgm:pt modelId="{C8F283A5-1111-47D5-8464-1E606318DE0F}" type="sibTrans" cxnId="{4D5F09D7-116F-4B32-BFCB-852A8DBD4EBB}">
      <dgm:prSet/>
      <dgm:spPr/>
      <dgm:t>
        <a:bodyPr/>
        <a:lstStyle/>
        <a:p>
          <a:endParaRPr lang="ru-RU"/>
        </a:p>
      </dgm:t>
    </dgm:pt>
    <dgm:pt modelId="{F9C1FA05-5CBF-44EB-AF78-BFAF40A0B97E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bg1">
                  <a:lumMod val="50000"/>
                </a:schemeClr>
              </a:solidFill>
            </a:rPr>
            <a:t>Конверты-цветы</a:t>
          </a:r>
          <a:endParaRPr lang="ru-RU" sz="1200" b="1" dirty="0"/>
        </a:p>
      </dgm:t>
    </dgm:pt>
    <dgm:pt modelId="{0491344B-AC46-41E8-B958-71047C52B222}" type="parTrans" cxnId="{025EF73E-78B8-4CDB-B53C-5CD39EB42386}">
      <dgm:prSet/>
      <dgm:spPr/>
      <dgm:t>
        <a:bodyPr/>
        <a:lstStyle/>
        <a:p>
          <a:endParaRPr lang="ru-RU"/>
        </a:p>
      </dgm:t>
    </dgm:pt>
    <dgm:pt modelId="{8F1CD07E-C8EB-495F-BCE8-3B943D78CD61}" type="sibTrans" cxnId="{025EF73E-78B8-4CDB-B53C-5CD39EB42386}">
      <dgm:prSet/>
      <dgm:spPr/>
      <dgm:t>
        <a:bodyPr/>
        <a:lstStyle/>
        <a:p>
          <a:endParaRPr lang="ru-RU"/>
        </a:p>
      </dgm:t>
    </dgm:pt>
    <dgm:pt modelId="{71EADC09-CE26-4014-B7B8-37A27CF8DA0A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bg1">
                  <a:lumMod val="50000"/>
                </a:schemeClr>
              </a:solidFill>
            </a:rPr>
            <a:t>Фигурные уголки</a:t>
          </a:r>
          <a:endParaRPr lang="ru-RU" sz="1200" b="1" dirty="0"/>
        </a:p>
      </dgm:t>
    </dgm:pt>
    <dgm:pt modelId="{46066867-D815-4E20-882C-D329A960CF3D}" type="parTrans" cxnId="{FDA4A8E5-BF6C-4200-A090-EB325265F3B2}">
      <dgm:prSet/>
      <dgm:spPr/>
      <dgm:t>
        <a:bodyPr/>
        <a:lstStyle/>
        <a:p>
          <a:endParaRPr lang="ru-RU"/>
        </a:p>
      </dgm:t>
    </dgm:pt>
    <dgm:pt modelId="{BBAAC624-144C-49C8-816A-5C66C0EF9E62}" type="sibTrans" cxnId="{FDA4A8E5-BF6C-4200-A090-EB325265F3B2}">
      <dgm:prSet/>
      <dgm:spPr/>
      <dgm:t>
        <a:bodyPr/>
        <a:lstStyle/>
        <a:p>
          <a:endParaRPr lang="ru-RU"/>
        </a:p>
      </dgm:t>
    </dgm:pt>
    <dgm:pt modelId="{8F251B8C-81C0-4B46-87AD-3AF7F368A78E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bg1">
                  <a:lumMod val="50000"/>
                </a:schemeClr>
              </a:solidFill>
            </a:rPr>
            <a:t>Фигурные кармашки</a:t>
          </a:r>
          <a:endParaRPr lang="ru-RU" sz="1200" b="1" dirty="0"/>
        </a:p>
      </dgm:t>
    </dgm:pt>
    <dgm:pt modelId="{ABA9FE63-E0FF-4321-98B5-20FEED6C1828}" type="parTrans" cxnId="{C5767863-EB02-4D22-8AFC-40699461C1A2}">
      <dgm:prSet/>
      <dgm:spPr/>
      <dgm:t>
        <a:bodyPr/>
        <a:lstStyle/>
        <a:p>
          <a:endParaRPr lang="ru-RU"/>
        </a:p>
      </dgm:t>
    </dgm:pt>
    <dgm:pt modelId="{6B79FD2F-B19A-48A8-BF83-6DBF64E4D9AB}" type="sibTrans" cxnId="{C5767863-EB02-4D22-8AFC-40699461C1A2}">
      <dgm:prSet/>
      <dgm:spPr/>
      <dgm:t>
        <a:bodyPr/>
        <a:lstStyle/>
        <a:p>
          <a:endParaRPr lang="ru-RU"/>
        </a:p>
      </dgm:t>
    </dgm:pt>
    <dgm:pt modelId="{08193D79-EB60-43FC-BB2F-5678ACF3066E}">
      <dgm:prSet custT="1"/>
      <dgm:spPr/>
      <dgm:t>
        <a:bodyPr/>
        <a:lstStyle/>
        <a:p>
          <a:r>
            <a:rPr lang="ru-RU" sz="1200" b="1" dirty="0" smtClean="0">
              <a:solidFill>
                <a:schemeClr val="bg1">
                  <a:lumMod val="50000"/>
                </a:schemeClr>
              </a:solidFill>
            </a:rPr>
            <a:t>Фигурные конверты</a:t>
          </a:r>
          <a:endParaRPr lang="ru-RU" sz="1200" b="1" dirty="0">
            <a:solidFill>
              <a:schemeClr val="bg1">
                <a:lumMod val="50000"/>
              </a:schemeClr>
            </a:solidFill>
          </a:endParaRPr>
        </a:p>
      </dgm:t>
    </dgm:pt>
    <dgm:pt modelId="{E159A87D-9278-41E1-9E6C-86D851B37122}" type="parTrans" cxnId="{84D64878-BDB1-46E5-BD88-0D6FBD9AB667}">
      <dgm:prSet/>
      <dgm:spPr/>
      <dgm:t>
        <a:bodyPr/>
        <a:lstStyle/>
        <a:p>
          <a:endParaRPr lang="ru-RU"/>
        </a:p>
      </dgm:t>
    </dgm:pt>
    <dgm:pt modelId="{DCC7B8D7-70C3-4AFD-AFE2-C47AB423B8A0}" type="sibTrans" cxnId="{84D64878-BDB1-46E5-BD88-0D6FBD9AB667}">
      <dgm:prSet/>
      <dgm:spPr/>
      <dgm:t>
        <a:bodyPr/>
        <a:lstStyle/>
        <a:p>
          <a:endParaRPr lang="ru-RU"/>
        </a:p>
      </dgm:t>
    </dgm:pt>
    <dgm:pt modelId="{D2DE3195-04E9-4541-A679-6C5D9C72C4BC}">
      <dgm:prSet custT="1"/>
      <dgm:spPr/>
      <dgm:t>
        <a:bodyPr/>
        <a:lstStyle/>
        <a:p>
          <a:r>
            <a:rPr lang="ru-RU" sz="1200" b="1" dirty="0" smtClean="0">
              <a:solidFill>
                <a:schemeClr val="bg1">
                  <a:lumMod val="50000"/>
                </a:schemeClr>
              </a:solidFill>
            </a:rPr>
            <a:t>Блокнот-книжка</a:t>
          </a:r>
          <a:endParaRPr lang="ru-RU" sz="1200" b="1" dirty="0">
            <a:solidFill>
              <a:schemeClr val="bg1">
                <a:lumMod val="50000"/>
              </a:schemeClr>
            </a:solidFill>
          </a:endParaRPr>
        </a:p>
      </dgm:t>
    </dgm:pt>
    <dgm:pt modelId="{7836E254-A0D5-4BA2-AA45-A2C8D09461DC}" type="parTrans" cxnId="{7A4C0D25-0477-425B-B10A-B3D1C7CFBA72}">
      <dgm:prSet/>
      <dgm:spPr/>
      <dgm:t>
        <a:bodyPr/>
        <a:lstStyle/>
        <a:p>
          <a:endParaRPr lang="ru-RU"/>
        </a:p>
      </dgm:t>
    </dgm:pt>
    <dgm:pt modelId="{F767BB99-ED51-462A-88BE-8112DC599327}" type="sibTrans" cxnId="{7A4C0D25-0477-425B-B10A-B3D1C7CFBA72}">
      <dgm:prSet/>
      <dgm:spPr/>
      <dgm:t>
        <a:bodyPr/>
        <a:lstStyle/>
        <a:p>
          <a:endParaRPr lang="ru-RU"/>
        </a:p>
      </dgm:t>
    </dgm:pt>
    <dgm:pt modelId="{4E018148-BD6F-41D5-A59E-1C6A50DCC79A}">
      <dgm:prSet custT="1"/>
      <dgm:spPr/>
      <dgm:t>
        <a:bodyPr/>
        <a:lstStyle/>
        <a:p>
          <a:r>
            <a:rPr lang="ru-RU" sz="1200" b="1" dirty="0" smtClean="0">
              <a:solidFill>
                <a:schemeClr val="bg1">
                  <a:lumMod val="50000"/>
                </a:schemeClr>
              </a:solidFill>
            </a:rPr>
            <a:t>Дверцы</a:t>
          </a:r>
          <a:endParaRPr lang="ru-RU" sz="1200" b="1" dirty="0">
            <a:solidFill>
              <a:schemeClr val="bg1">
                <a:lumMod val="50000"/>
              </a:schemeClr>
            </a:solidFill>
          </a:endParaRPr>
        </a:p>
      </dgm:t>
    </dgm:pt>
    <dgm:pt modelId="{0D40650B-B627-47E8-9AA5-3BCB4CDD4896}" type="parTrans" cxnId="{59F2FC76-469C-41E6-B86C-CFB767B68664}">
      <dgm:prSet/>
      <dgm:spPr/>
      <dgm:t>
        <a:bodyPr/>
        <a:lstStyle/>
        <a:p>
          <a:endParaRPr lang="ru-RU"/>
        </a:p>
      </dgm:t>
    </dgm:pt>
    <dgm:pt modelId="{D7CD2941-3D68-4066-A3D1-1B57DAA1E568}" type="sibTrans" cxnId="{59F2FC76-469C-41E6-B86C-CFB767B68664}">
      <dgm:prSet/>
      <dgm:spPr/>
      <dgm:t>
        <a:bodyPr/>
        <a:lstStyle/>
        <a:p>
          <a:endParaRPr lang="ru-RU"/>
        </a:p>
      </dgm:t>
    </dgm:pt>
    <dgm:pt modelId="{7EB5D60D-5CF7-4C53-901C-191025353568}">
      <dgm:prSet custT="1"/>
      <dgm:spPr/>
      <dgm:t>
        <a:bodyPr/>
        <a:lstStyle/>
        <a:p>
          <a:r>
            <a:rPr lang="ru-RU" sz="1200" b="1" dirty="0" smtClean="0">
              <a:solidFill>
                <a:schemeClr val="bg1">
                  <a:lumMod val="50000"/>
                </a:schemeClr>
              </a:solidFill>
            </a:rPr>
            <a:t>Информативные листы</a:t>
          </a:r>
          <a:endParaRPr lang="ru-RU" sz="1200" b="1" dirty="0">
            <a:solidFill>
              <a:schemeClr val="bg1">
                <a:lumMod val="50000"/>
              </a:schemeClr>
            </a:solidFill>
          </a:endParaRPr>
        </a:p>
      </dgm:t>
    </dgm:pt>
    <dgm:pt modelId="{A026D554-812E-4D06-A1AD-3FDDD02BB4C5}" type="parTrans" cxnId="{9FBF5709-BF8C-461E-AFCF-01E1143B7C69}">
      <dgm:prSet/>
      <dgm:spPr/>
      <dgm:t>
        <a:bodyPr/>
        <a:lstStyle/>
        <a:p>
          <a:endParaRPr lang="ru-RU"/>
        </a:p>
      </dgm:t>
    </dgm:pt>
    <dgm:pt modelId="{C6FD484E-773A-46A0-8D33-75937FA947DD}" type="sibTrans" cxnId="{9FBF5709-BF8C-461E-AFCF-01E1143B7C69}">
      <dgm:prSet/>
      <dgm:spPr/>
      <dgm:t>
        <a:bodyPr/>
        <a:lstStyle/>
        <a:p>
          <a:endParaRPr lang="ru-RU"/>
        </a:p>
      </dgm:t>
    </dgm:pt>
    <dgm:pt modelId="{B9B3EC05-BA15-4E35-BAAE-3E4DDB04E164}" type="pres">
      <dgm:prSet presAssocID="{DDADE278-95BA-4B34-B3BA-A0422E8BE648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3065B59-21B5-44DE-9C5C-FFF15799F1D9}" type="pres">
      <dgm:prSet presAssocID="{DDADE278-95BA-4B34-B3BA-A0422E8BE648}" presName="radial" presStyleCnt="0">
        <dgm:presLayoutVars>
          <dgm:animLvl val="ctr"/>
        </dgm:presLayoutVars>
      </dgm:prSet>
      <dgm:spPr/>
    </dgm:pt>
    <dgm:pt modelId="{7994C8E0-07CA-472C-9D48-0CD2BAC2BCEC}" type="pres">
      <dgm:prSet presAssocID="{3A4069EF-B239-470B-BF31-093666229D8A}" presName="centerShape" presStyleLbl="vennNode1" presStyleIdx="0" presStyleCnt="9" custLinFactNeighborX="1478" custLinFactNeighborY="-3136"/>
      <dgm:spPr/>
      <dgm:t>
        <a:bodyPr/>
        <a:lstStyle/>
        <a:p>
          <a:endParaRPr lang="ru-RU"/>
        </a:p>
      </dgm:t>
    </dgm:pt>
    <dgm:pt modelId="{A8095588-BACE-4651-BF4E-818807975157}" type="pres">
      <dgm:prSet presAssocID="{4F4D00CE-2577-4699-99D0-EA9A9CFB7154}" presName="node" presStyleLbl="venn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622D3B-964D-4D35-9A8B-D2689CF5B7DB}" type="pres">
      <dgm:prSet presAssocID="{08193D79-EB60-43FC-BB2F-5678ACF3066E}" presName="node" presStyleLbl="venn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909462-41AB-4D23-98C0-FDBDFBEEC045}" type="pres">
      <dgm:prSet presAssocID="{F9C1FA05-5CBF-44EB-AF78-BFAF40A0B97E}" presName="node" presStyleLbl="venn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4317AD-B9CA-4A2A-A10E-12C4D242DD54}" type="pres">
      <dgm:prSet presAssocID="{71EADC09-CE26-4014-B7B8-37A27CF8DA0A}" presName="node" presStyleLbl="venn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E1DAE1-180A-4912-9C04-7EE451BA0EAB}" type="pres">
      <dgm:prSet presAssocID="{7EB5D60D-5CF7-4C53-901C-191025353568}" presName="node" presStyleLbl="venn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391907-A070-4156-A0AE-10E040D0B826}" type="pres">
      <dgm:prSet presAssocID="{4E018148-BD6F-41D5-A59E-1C6A50DCC79A}" presName="node" presStyleLbl="venn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BD4350-F7B1-494E-B98F-E5885C3AD95E}" type="pres">
      <dgm:prSet presAssocID="{D2DE3195-04E9-4541-A679-6C5D9C72C4BC}" presName="node" presStyleLbl="venn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B4DED6-1432-4DC3-95B8-101CB3310F87}" type="pres">
      <dgm:prSet presAssocID="{8F251B8C-81C0-4B46-87AD-3AF7F368A78E}" presName="node" presStyleLbl="venn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A4C0D25-0477-425B-B10A-B3D1C7CFBA72}" srcId="{3A4069EF-B239-470B-BF31-093666229D8A}" destId="{D2DE3195-04E9-4541-A679-6C5D9C72C4BC}" srcOrd="6" destOrd="0" parTransId="{7836E254-A0D5-4BA2-AA45-A2C8D09461DC}" sibTransId="{F767BB99-ED51-462A-88BE-8112DC599327}"/>
    <dgm:cxn modelId="{124A0630-AA4B-44E1-BEF2-11A8F946731F}" type="presOf" srcId="{DDADE278-95BA-4B34-B3BA-A0422E8BE648}" destId="{B9B3EC05-BA15-4E35-BAAE-3E4DDB04E164}" srcOrd="0" destOrd="0" presId="urn:microsoft.com/office/officeart/2005/8/layout/radial3"/>
    <dgm:cxn modelId="{BBCBC1F6-7EFB-4DA8-8C85-BCB09DB355AA}" type="presOf" srcId="{08193D79-EB60-43FC-BB2F-5678ACF3066E}" destId="{AA622D3B-964D-4D35-9A8B-D2689CF5B7DB}" srcOrd="0" destOrd="0" presId="urn:microsoft.com/office/officeart/2005/8/layout/radial3"/>
    <dgm:cxn modelId="{4D5F09D7-116F-4B32-BFCB-852A8DBD4EBB}" srcId="{3A4069EF-B239-470B-BF31-093666229D8A}" destId="{4F4D00CE-2577-4699-99D0-EA9A9CFB7154}" srcOrd="0" destOrd="0" parTransId="{2D599362-566E-4B27-8227-E95407B6AB0B}" sibTransId="{C8F283A5-1111-47D5-8464-1E606318DE0F}"/>
    <dgm:cxn modelId="{2735B237-9430-4327-9C96-1F4CEA4E9C40}" srcId="{DDADE278-95BA-4B34-B3BA-A0422E8BE648}" destId="{3A4069EF-B239-470B-BF31-093666229D8A}" srcOrd="0" destOrd="0" parTransId="{D2DC56F1-E95B-47C5-8BAB-2F53DB79A266}" sibTransId="{F697C00C-3CEC-4AC6-892D-0EE00F6E8E7F}"/>
    <dgm:cxn modelId="{FDA4A8E5-BF6C-4200-A090-EB325265F3B2}" srcId="{3A4069EF-B239-470B-BF31-093666229D8A}" destId="{71EADC09-CE26-4014-B7B8-37A27CF8DA0A}" srcOrd="3" destOrd="0" parTransId="{46066867-D815-4E20-882C-D329A960CF3D}" sibTransId="{BBAAC624-144C-49C8-816A-5C66C0EF9E62}"/>
    <dgm:cxn modelId="{59F2FC76-469C-41E6-B86C-CFB767B68664}" srcId="{3A4069EF-B239-470B-BF31-093666229D8A}" destId="{4E018148-BD6F-41D5-A59E-1C6A50DCC79A}" srcOrd="5" destOrd="0" parTransId="{0D40650B-B627-47E8-9AA5-3BCB4CDD4896}" sibTransId="{D7CD2941-3D68-4066-A3D1-1B57DAA1E568}"/>
    <dgm:cxn modelId="{A2A5D079-737F-4F7B-A6C2-09E205B5B7C1}" type="presOf" srcId="{4E018148-BD6F-41D5-A59E-1C6A50DCC79A}" destId="{13391907-A070-4156-A0AE-10E040D0B826}" srcOrd="0" destOrd="0" presId="urn:microsoft.com/office/officeart/2005/8/layout/radial3"/>
    <dgm:cxn modelId="{9FBF5709-BF8C-461E-AFCF-01E1143B7C69}" srcId="{3A4069EF-B239-470B-BF31-093666229D8A}" destId="{7EB5D60D-5CF7-4C53-901C-191025353568}" srcOrd="4" destOrd="0" parTransId="{A026D554-812E-4D06-A1AD-3FDDD02BB4C5}" sibTransId="{C6FD484E-773A-46A0-8D33-75937FA947DD}"/>
    <dgm:cxn modelId="{C5767863-EB02-4D22-8AFC-40699461C1A2}" srcId="{3A4069EF-B239-470B-BF31-093666229D8A}" destId="{8F251B8C-81C0-4B46-87AD-3AF7F368A78E}" srcOrd="7" destOrd="0" parTransId="{ABA9FE63-E0FF-4321-98B5-20FEED6C1828}" sibTransId="{6B79FD2F-B19A-48A8-BF83-6DBF64E4D9AB}"/>
    <dgm:cxn modelId="{764FC47A-4873-4EB4-A3A9-55109CDA11B0}" type="presOf" srcId="{7EB5D60D-5CF7-4C53-901C-191025353568}" destId="{69E1DAE1-180A-4912-9C04-7EE451BA0EAB}" srcOrd="0" destOrd="0" presId="urn:microsoft.com/office/officeart/2005/8/layout/radial3"/>
    <dgm:cxn modelId="{37A07B24-124A-4B6A-AB95-DC12496171C3}" type="presOf" srcId="{F9C1FA05-5CBF-44EB-AF78-BFAF40A0B97E}" destId="{64909462-41AB-4D23-98C0-FDBDFBEEC045}" srcOrd="0" destOrd="0" presId="urn:microsoft.com/office/officeart/2005/8/layout/radial3"/>
    <dgm:cxn modelId="{AF6099A1-D002-4EE2-A0AC-B273CF06D67B}" type="presOf" srcId="{8F251B8C-81C0-4B46-87AD-3AF7F368A78E}" destId="{32B4DED6-1432-4DC3-95B8-101CB3310F87}" srcOrd="0" destOrd="0" presId="urn:microsoft.com/office/officeart/2005/8/layout/radial3"/>
    <dgm:cxn modelId="{06AA4DF6-3FDB-4444-A870-F60FBB5302AC}" type="presOf" srcId="{3A4069EF-B239-470B-BF31-093666229D8A}" destId="{7994C8E0-07CA-472C-9D48-0CD2BAC2BCEC}" srcOrd="0" destOrd="0" presId="urn:microsoft.com/office/officeart/2005/8/layout/radial3"/>
    <dgm:cxn modelId="{025EF73E-78B8-4CDB-B53C-5CD39EB42386}" srcId="{3A4069EF-B239-470B-BF31-093666229D8A}" destId="{F9C1FA05-5CBF-44EB-AF78-BFAF40A0B97E}" srcOrd="2" destOrd="0" parTransId="{0491344B-AC46-41E8-B958-71047C52B222}" sibTransId="{8F1CD07E-C8EB-495F-BCE8-3B943D78CD61}"/>
    <dgm:cxn modelId="{675E9C87-0E0F-4012-A1B8-488F445E76E5}" type="presOf" srcId="{D2DE3195-04E9-4541-A679-6C5D9C72C4BC}" destId="{1BBD4350-F7B1-494E-B98F-E5885C3AD95E}" srcOrd="0" destOrd="0" presId="urn:microsoft.com/office/officeart/2005/8/layout/radial3"/>
    <dgm:cxn modelId="{FBEBF979-80D4-4E8B-9D3D-511A753ACCF2}" type="presOf" srcId="{71EADC09-CE26-4014-B7B8-37A27CF8DA0A}" destId="{0A4317AD-B9CA-4A2A-A10E-12C4D242DD54}" srcOrd="0" destOrd="0" presId="urn:microsoft.com/office/officeart/2005/8/layout/radial3"/>
    <dgm:cxn modelId="{468067B0-EED5-4FD8-99D1-401A5DDC63AC}" type="presOf" srcId="{4F4D00CE-2577-4699-99D0-EA9A9CFB7154}" destId="{A8095588-BACE-4651-BF4E-818807975157}" srcOrd="0" destOrd="0" presId="urn:microsoft.com/office/officeart/2005/8/layout/radial3"/>
    <dgm:cxn modelId="{84D64878-BDB1-46E5-BD88-0D6FBD9AB667}" srcId="{3A4069EF-B239-470B-BF31-093666229D8A}" destId="{08193D79-EB60-43FC-BB2F-5678ACF3066E}" srcOrd="1" destOrd="0" parTransId="{E159A87D-9278-41E1-9E6C-86D851B37122}" sibTransId="{DCC7B8D7-70C3-4AFD-AFE2-C47AB423B8A0}"/>
    <dgm:cxn modelId="{BC285539-BF9D-4331-B9A8-AC86C8318A22}" type="presParOf" srcId="{B9B3EC05-BA15-4E35-BAAE-3E4DDB04E164}" destId="{F3065B59-21B5-44DE-9C5C-FFF15799F1D9}" srcOrd="0" destOrd="0" presId="urn:microsoft.com/office/officeart/2005/8/layout/radial3"/>
    <dgm:cxn modelId="{3A2E3222-2A07-43D5-9443-595BDF5DB430}" type="presParOf" srcId="{F3065B59-21B5-44DE-9C5C-FFF15799F1D9}" destId="{7994C8E0-07CA-472C-9D48-0CD2BAC2BCEC}" srcOrd="0" destOrd="0" presId="urn:microsoft.com/office/officeart/2005/8/layout/radial3"/>
    <dgm:cxn modelId="{C1B170D3-B064-43D7-B8D8-837EC8555607}" type="presParOf" srcId="{F3065B59-21B5-44DE-9C5C-FFF15799F1D9}" destId="{A8095588-BACE-4651-BF4E-818807975157}" srcOrd="1" destOrd="0" presId="urn:microsoft.com/office/officeart/2005/8/layout/radial3"/>
    <dgm:cxn modelId="{C680EE66-EE4B-499A-AC16-2786BE1AD9AE}" type="presParOf" srcId="{F3065B59-21B5-44DE-9C5C-FFF15799F1D9}" destId="{AA622D3B-964D-4D35-9A8B-D2689CF5B7DB}" srcOrd="2" destOrd="0" presId="urn:microsoft.com/office/officeart/2005/8/layout/radial3"/>
    <dgm:cxn modelId="{F143EC23-1559-4961-A9A2-9088C8445211}" type="presParOf" srcId="{F3065B59-21B5-44DE-9C5C-FFF15799F1D9}" destId="{64909462-41AB-4D23-98C0-FDBDFBEEC045}" srcOrd="3" destOrd="0" presId="urn:microsoft.com/office/officeart/2005/8/layout/radial3"/>
    <dgm:cxn modelId="{B000C16A-75BA-4CAD-887B-A9FB4185C61D}" type="presParOf" srcId="{F3065B59-21B5-44DE-9C5C-FFF15799F1D9}" destId="{0A4317AD-B9CA-4A2A-A10E-12C4D242DD54}" srcOrd="4" destOrd="0" presId="urn:microsoft.com/office/officeart/2005/8/layout/radial3"/>
    <dgm:cxn modelId="{E4C5C171-F992-453A-AC02-4DA4C16550B2}" type="presParOf" srcId="{F3065B59-21B5-44DE-9C5C-FFF15799F1D9}" destId="{69E1DAE1-180A-4912-9C04-7EE451BA0EAB}" srcOrd="5" destOrd="0" presId="urn:microsoft.com/office/officeart/2005/8/layout/radial3"/>
    <dgm:cxn modelId="{2F779C56-1EAD-4C06-9CA1-404BECF7616D}" type="presParOf" srcId="{F3065B59-21B5-44DE-9C5C-FFF15799F1D9}" destId="{13391907-A070-4156-A0AE-10E040D0B826}" srcOrd="6" destOrd="0" presId="urn:microsoft.com/office/officeart/2005/8/layout/radial3"/>
    <dgm:cxn modelId="{D4AF228E-3DD8-4B36-B462-980B3C42264F}" type="presParOf" srcId="{F3065B59-21B5-44DE-9C5C-FFF15799F1D9}" destId="{1BBD4350-F7B1-494E-B98F-E5885C3AD95E}" srcOrd="7" destOrd="0" presId="urn:microsoft.com/office/officeart/2005/8/layout/radial3"/>
    <dgm:cxn modelId="{0EB864F5-7C2D-444C-8CD5-564858DD4499}" type="presParOf" srcId="{F3065B59-21B5-44DE-9C5C-FFF15799F1D9}" destId="{32B4DED6-1432-4DC3-95B8-101CB3310F87}" srcOrd="8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994C8E0-07CA-472C-9D48-0CD2BAC2BCEC}">
      <dsp:nvSpPr>
        <dsp:cNvPr id="0" name=""/>
        <dsp:cNvSpPr/>
      </dsp:nvSpPr>
      <dsp:spPr>
        <a:xfrm>
          <a:off x="1872211" y="864095"/>
          <a:ext cx="2396516" cy="239651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Элементы </a:t>
          </a:r>
          <a:r>
            <a:rPr lang="ru-RU" sz="2500" b="1" kern="1200" dirty="0" err="1" smtClean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лэпбука</a:t>
          </a:r>
          <a:endParaRPr lang="ru-RU" sz="2500" b="1" kern="1200" dirty="0">
            <a:solidFill>
              <a:schemeClr val="bg1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72211" y="864095"/>
        <a:ext cx="2396516" cy="2396516"/>
      </dsp:txXfrm>
    </dsp:sp>
    <dsp:sp modelId="{A8095588-BACE-4651-BF4E-818807975157}">
      <dsp:nvSpPr>
        <dsp:cNvPr id="0" name=""/>
        <dsp:cNvSpPr/>
      </dsp:nvSpPr>
      <dsp:spPr>
        <a:xfrm>
          <a:off x="2425206" y="427"/>
          <a:ext cx="1198258" cy="119825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>
                  <a:lumMod val="50000"/>
                </a:schemeClr>
              </a:solidFill>
            </a:rPr>
            <a:t>Книжки-гармошки</a:t>
          </a:r>
          <a:endParaRPr lang="ru-RU" sz="1200" b="1" kern="1200" dirty="0"/>
        </a:p>
      </dsp:txBody>
      <dsp:txXfrm>
        <a:off x="2425206" y="427"/>
        <a:ext cx="1198258" cy="1198258"/>
      </dsp:txXfrm>
    </dsp:sp>
    <dsp:sp modelId="{AA622D3B-964D-4D35-9A8B-D2689CF5B7DB}">
      <dsp:nvSpPr>
        <dsp:cNvPr id="0" name=""/>
        <dsp:cNvSpPr/>
      </dsp:nvSpPr>
      <dsp:spPr>
        <a:xfrm>
          <a:off x="3528776" y="457541"/>
          <a:ext cx="1198258" cy="119825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>
                  <a:lumMod val="50000"/>
                </a:schemeClr>
              </a:solidFill>
            </a:rPr>
            <a:t>Фигурные конверты</a:t>
          </a:r>
          <a:endParaRPr lang="ru-RU" sz="1200" b="1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3528776" y="457541"/>
        <a:ext cx="1198258" cy="1198258"/>
      </dsp:txXfrm>
    </dsp:sp>
    <dsp:sp modelId="{64909462-41AB-4D23-98C0-FDBDFBEEC045}">
      <dsp:nvSpPr>
        <dsp:cNvPr id="0" name=""/>
        <dsp:cNvSpPr/>
      </dsp:nvSpPr>
      <dsp:spPr>
        <a:xfrm>
          <a:off x="3985890" y="1561110"/>
          <a:ext cx="1198258" cy="119825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>
                  <a:lumMod val="50000"/>
                </a:schemeClr>
              </a:solidFill>
            </a:rPr>
            <a:t>Конверты-цветы</a:t>
          </a:r>
          <a:endParaRPr lang="ru-RU" sz="1200" b="1" kern="1200" dirty="0"/>
        </a:p>
      </dsp:txBody>
      <dsp:txXfrm>
        <a:off x="3985890" y="1561110"/>
        <a:ext cx="1198258" cy="1198258"/>
      </dsp:txXfrm>
    </dsp:sp>
    <dsp:sp modelId="{0A4317AD-B9CA-4A2A-A10E-12C4D242DD54}">
      <dsp:nvSpPr>
        <dsp:cNvPr id="0" name=""/>
        <dsp:cNvSpPr/>
      </dsp:nvSpPr>
      <dsp:spPr>
        <a:xfrm>
          <a:off x="3528776" y="2664680"/>
          <a:ext cx="1198258" cy="119825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>
                  <a:lumMod val="50000"/>
                </a:schemeClr>
              </a:solidFill>
            </a:rPr>
            <a:t>Фигурные уголки</a:t>
          </a:r>
          <a:endParaRPr lang="ru-RU" sz="1200" b="1" kern="1200" dirty="0"/>
        </a:p>
      </dsp:txBody>
      <dsp:txXfrm>
        <a:off x="3528776" y="2664680"/>
        <a:ext cx="1198258" cy="1198258"/>
      </dsp:txXfrm>
    </dsp:sp>
    <dsp:sp modelId="{69E1DAE1-180A-4912-9C04-7EE451BA0EAB}">
      <dsp:nvSpPr>
        <dsp:cNvPr id="0" name=""/>
        <dsp:cNvSpPr/>
      </dsp:nvSpPr>
      <dsp:spPr>
        <a:xfrm>
          <a:off x="2425206" y="3121794"/>
          <a:ext cx="1198258" cy="119825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>
                  <a:lumMod val="50000"/>
                </a:schemeClr>
              </a:solidFill>
            </a:rPr>
            <a:t>Информативные листы</a:t>
          </a:r>
          <a:endParaRPr lang="ru-RU" sz="1200" b="1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2425206" y="3121794"/>
        <a:ext cx="1198258" cy="1198258"/>
      </dsp:txXfrm>
    </dsp:sp>
    <dsp:sp modelId="{13391907-A070-4156-A0AE-10E040D0B826}">
      <dsp:nvSpPr>
        <dsp:cNvPr id="0" name=""/>
        <dsp:cNvSpPr/>
      </dsp:nvSpPr>
      <dsp:spPr>
        <a:xfrm>
          <a:off x="1321637" y="2664680"/>
          <a:ext cx="1198258" cy="119825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>
                  <a:lumMod val="50000"/>
                </a:schemeClr>
              </a:solidFill>
            </a:rPr>
            <a:t>Дверцы</a:t>
          </a:r>
          <a:endParaRPr lang="ru-RU" sz="1200" b="1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1321637" y="2664680"/>
        <a:ext cx="1198258" cy="1198258"/>
      </dsp:txXfrm>
    </dsp:sp>
    <dsp:sp modelId="{1BBD4350-F7B1-494E-B98F-E5885C3AD95E}">
      <dsp:nvSpPr>
        <dsp:cNvPr id="0" name=""/>
        <dsp:cNvSpPr/>
      </dsp:nvSpPr>
      <dsp:spPr>
        <a:xfrm>
          <a:off x="864523" y="1561110"/>
          <a:ext cx="1198258" cy="119825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>
                  <a:lumMod val="50000"/>
                </a:schemeClr>
              </a:solidFill>
            </a:rPr>
            <a:t>Блокнот-книжка</a:t>
          </a:r>
          <a:endParaRPr lang="ru-RU" sz="1200" b="1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864523" y="1561110"/>
        <a:ext cx="1198258" cy="1198258"/>
      </dsp:txXfrm>
    </dsp:sp>
    <dsp:sp modelId="{32B4DED6-1432-4DC3-95B8-101CB3310F87}">
      <dsp:nvSpPr>
        <dsp:cNvPr id="0" name=""/>
        <dsp:cNvSpPr/>
      </dsp:nvSpPr>
      <dsp:spPr>
        <a:xfrm>
          <a:off x="1321637" y="457541"/>
          <a:ext cx="1198258" cy="119825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1">
                  <a:lumMod val="50000"/>
                </a:schemeClr>
              </a:solidFill>
            </a:rPr>
            <a:t>Фигурные кармашки</a:t>
          </a:r>
          <a:endParaRPr lang="ru-RU" sz="1200" b="1" kern="1200" dirty="0"/>
        </a:p>
      </dsp:txBody>
      <dsp:txXfrm>
        <a:off x="1321637" y="457541"/>
        <a:ext cx="1198258" cy="11982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380F4EB-6FF9-4A04-8FD4-DF1F7C6C3E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C287CD-1D16-4FB8-8257-EC1FE6D5BE0F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58"/>
          <p:cNvSpPr>
            <a:spLocks/>
          </p:cNvSpPr>
          <p:nvPr userDrawn="1"/>
        </p:nvSpPr>
        <p:spPr bwMode="gray">
          <a:xfrm>
            <a:off x="5321300" y="115888"/>
            <a:ext cx="3822700" cy="6765925"/>
          </a:xfrm>
          <a:custGeom>
            <a:avLst/>
            <a:gdLst/>
            <a:ahLst/>
            <a:cxnLst>
              <a:cxn ang="0">
                <a:pos x="882" y="17"/>
              </a:cxn>
              <a:cxn ang="0">
                <a:pos x="2105" y="2560"/>
              </a:cxn>
              <a:cxn ang="0">
                <a:pos x="0" y="4344"/>
              </a:cxn>
              <a:cxn ang="0">
                <a:pos x="1242" y="4352"/>
              </a:cxn>
              <a:cxn ang="0">
                <a:pos x="2336" y="2584"/>
              </a:cxn>
              <a:cxn ang="0">
                <a:pos x="1186" y="0"/>
              </a:cxn>
              <a:cxn ang="0">
                <a:pos x="882" y="17"/>
              </a:cxn>
            </a:cxnLst>
            <a:rect l="0" t="0" r="r" b="b"/>
            <a:pathLst>
              <a:path w="2502" h="4352">
                <a:moveTo>
                  <a:pt x="882" y="17"/>
                </a:moveTo>
                <a:cubicBezTo>
                  <a:pt x="2077" y="287"/>
                  <a:pt x="2361" y="1554"/>
                  <a:pt x="2105" y="2560"/>
                </a:cubicBezTo>
                <a:cubicBezTo>
                  <a:pt x="1849" y="3566"/>
                  <a:pt x="905" y="3993"/>
                  <a:pt x="0" y="4344"/>
                </a:cubicBezTo>
                <a:lnTo>
                  <a:pt x="1242" y="4352"/>
                </a:lnTo>
                <a:cubicBezTo>
                  <a:pt x="1563" y="4096"/>
                  <a:pt x="2205" y="3360"/>
                  <a:pt x="2336" y="2584"/>
                </a:cubicBezTo>
                <a:cubicBezTo>
                  <a:pt x="2468" y="1808"/>
                  <a:pt x="2502" y="416"/>
                  <a:pt x="1186" y="0"/>
                </a:cubicBezTo>
                <a:lnTo>
                  <a:pt x="882" y="17"/>
                </a:lnTo>
                <a:close/>
              </a:path>
            </a:pathLst>
          </a:custGeom>
          <a:gradFill rotWithShape="1">
            <a:gsLst>
              <a:gs pos="0">
                <a:srgbClr val="99FA72">
                  <a:gamma/>
                  <a:tint val="27451"/>
                  <a:invGamma/>
                </a:srgbClr>
              </a:gs>
              <a:gs pos="100000">
                <a:srgbClr val="99FA72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  <a:scene3d>
            <a:camera prst="legacyPerspectiveTopRight"/>
            <a:lightRig rig="legacyFlat4" dir="b"/>
          </a:scene3d>
          <a:sp3d extrusionH="354000" prstMaterial="legacyMetal">
            <a:bevelT w="13500" h="13500" prst="angle"/>
            <a:bevelB w="13500" h="13500" prst="angle"/>
            <a:extrusionClr>
              <a:srgbClr val="258F39"/>
            </a:extrusionClr>
          </a:sp3d>
        </p:spPr>
        <p:txBody>
          <a:bodyPr>
            <a:flatTx/>
          </a:bodyPr>
          <a:lstStyle/>
          <a:p>
            <a:pPr>
              <a:defRPr/>
            </a:pPr>
            <a:endParaRPr lang="ru-RU"/>
          </a:p>
        </p:txBody>
      </p:sp>
      <p:grpSp>
        <p:nvGrpSpPr>
          <p:cNvPr id="5" name="Group 79"/>
          <p:cNvGrpSpPr>
            <a:grpSpLocks/>
          </p:cNvGrpSpPr>
          <p:nvPr userDrawn="1"/>
        </p:nvGrpSpPr>
        <p:grpSpPr bwMode="auto">
          <a:xfrm>
            <a:off x="755650" y="1196975"/>
            <a:ext cx="7848600" cy="4859338"/>
            <a:chOff x="96" y="509"/>
            <a:chExt cx="5328" cy="3567"/>
          </a:xfrm>
        </p:grpSpPr>
        <p:grpSp>
          <p:nvGrpSpPr>
            <p:cNvPr id="6" name="Group 80"/>
            <p:cNvGrpSpPr>
              <a:grpSpLocks/>
            </p:cNvGrpSpPr>
            <p:nvPr/>
          </p:nvGrpSpPr>
          <p:grpSpPr bwMode="auto">
            <a:xfrm>
              <a:off x="252" y="509"/>
              <a:ext cx="630" cy="3548"/>
              <a:chOff x="252" y="509"/>
              <a:chExt cx="630" cy="3548"/>
            </a:xfrm>
          </p:grpSpPr>
          <p:sp>
            <p:nvSpPr>
              <p:cNvPr id="53" name="Line 81"/>
              <p:cNvSpPr>
                <a:spLocks noChangeShapeType="1"/>
              </p:cNvSpPr>
              <p:nvPr/>
            </p:nvSpPr>
            <p:spPr bwMode="auto">
              <a:xfrm flipV="1">
                <a:off x="252" y="517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4" name="Line 82"/>
              <p:cNvSpPr>
                <a:spLocks noChangeShapeType="1"/>
              </p:cNvSpPr>
              <p:nvPr/>
            </p:nvSpPr>
            <p:spPr bwMode="auto">
              <a:xfrm flipV="1">
                <a:off x="455" y="509"/>
                <a:ext cx="0" cy="3531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5" name="Line 83"/>
              <p:cNvSpPr>
                <a:spLocks noChangeShapeType="1"/>
              </p:cNvSpPr>
              <p:nvPr/>
            </p:nvSpPr>
            <p:spPr bwMode="auto">
              <a:xfrm flipV="1">
                <a:off x="669" y="528"/>
                <a:ext cx="0" cy="3532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6" name="Line 84"/>
              <p:cNvSpPr>
                <a:spLocks noChangeShapeType="1"/>
              </p:cNvSpPr>
              <p:nvPr/>
            </p:nvSpPr>
            <p:spPr bwMode="auto">
              <a:xfrm flipV="1">
                <a:off x="882" y="528"/>
                <a:ext cx="0" cy="3531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7" name="Group 85"/>
            <p:cNvGrpSpPr>
              <a:grpSpLocks/>
            </p:cNvGrpSpPr>
            <p:nvPr/>
          </p:nvGrpSpPr>
          <p:grpSpPr bwMode="auto">
            <a:xfrm rot="5400000">
              <a:off x="1162" y="-387"/>
              <a:ext cx="3195" cy="5328"/>
              <a:chOff x="1636" y="772"/>
              <a:chExt cx="3663" cy="4098"/>
            </a:xfrm>
          </p:grpSpPr>
          <p:grpSp>
            <p:nvGrpSpPr>
              <p:cNvPr id="33" name="Group 86"/>
              <p:cNvGrpSpPr>
                <a:grpSpLocks/>
              </p:cNvGrpSpPr>
              <p:nvPr/>
            </p:nvGrpSpPr>
            <p:grpSpPr bwMode="auto">
              <a:xfrm>
                <a:off x="1636" y="783"/>
                <a:ext cx="734" cy="4087"/>
                <a:chOff x="1636" y="783"/>
                <a:chExt cx="734" cy="4087"/>
              </a:xfrm>
            </p:grpSpPr>
            <p:sp>
              <p:nvSpPr>
                <p:cNvPr id="49" name="Line 87"/>
                <p:cNvSpPr>
                  <a:spLocks noChangeShapeType="1"/>
                </p:cNvSpPr>
                <p:nvPr/>
              </p:nvSpPr>
              <p:spPr bwMode="auto">
                <a:xfrm flipV="1">
                  <a:off x="1636" y="825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0" name="Line 88"/>
                <p:cNvSpPr>
                  <a:spLocks noChangeShapeType="1"/>
                </p:cNvSpPr>
                <p:nvPr/>
              </p:nvSpPr>
              <p:spPr bwMode="auto">
                <a:xfrm flipV="1">
                  <a:off x="1880" y="782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1" name="Line 89"/>
                <p:cNvSpPr>
                  <a:spLocks noChangeShapeType="1"/>
                </p:cNvSpPr>
                <p:nvPr/>
              </p:nvSpPr>
              <p:spPr bwMode="auto">
                <a:xfrm flipV="1">
                  <a:off x="2122" y="805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2" name="Line 90"/>
                <p:cNvSpPr>
                  <a:spLocks noChangeShapeType="1"/>
                </p:cNvSpPr>
                <p:nvPr/>
              </p:nvSpPr>
              <p:spPr bwMode="auto">
                <a:xfrm flipV="1">
                  <a:off x="2368" y="817"/>
                  <a:ext cx="0" cy="4047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34" name="Group 91"/>
              <p:cNvGrpSpPr>
                <a:grpSpLocks/>
              </p:cNvGrpSpPr>
              <p:nvPr/>
            </p:nvGrpSpPr>
            <p:grpSpPr bwMode="auto">
              <a:xfrm>
                <a:off x="2606" y="772"/>
                <a:ext cx="734" cy="4087"/>
                <a:chOff x="1636" y="783"/>
                <a:chExt cx="734" cy="4087"/>
              </a:xfrm>
            </p:grpSpPr>
            <p:sp>
              <p:nvSpPr>
                <p:cNvPr id="45" name="Line 92"/>
                <p:cNvSpPr>
                  <a:spLocks noChangeShapeType="1"/>
                </p:cNvSpPr>
                <p:nvPr/>
              </p:nvSpPr>
              <p:spPr bwMode="auto">
                <a:xfrm flipV="1">
                  <a:off x="1636" y="825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6" name="Line 93"/>
                <p:cNvSpPr>
                  <a:spLocks noChangeShapeType="1"/>
                </p:cNvSpPr>
                <p:nvPr/>
              </p:nvSpPr>
              <p:spPr bwMode="auto">
                <a:xfrm flipV="1">
                  <a:off x="1881" y="783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7" name="Line 94"/>
                <p:cNvSpPr>
                  <a:spLocks noChangeShapeType="1"/>
                </p:cNvSpPr>
                <p:nvPr/>
              </p:nvSpPr>
              <p:spPr bwMode="auto">
                <a:xfrm flipV="1">
                  <a:off x="2124" y="805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8" name="Line 95"/>
                <p:cNvSpPr>
                  <a:spLocks noChangeShapeType="1"/>
                </p:cNvSpPr>
                <p:nvPr/>
              </p:nvSpPr>
              <p:spPr bwMode="auto">
                <a:xfrm flipV="1">
                  <a:off x="2370" y="817"/>
                  <a:ext cx="0" cy="4047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35" name="Group 96"/>
              <p:cNvGrpSpPr>
                <a:grpSpLocks/>
              </p:cNvGrpSpPr>
              <p:nvPr/>
            </p:nvGrpSpPr>
            <p:grpSpPr bwMode="auto">
              <a:xfrm>
                <a:off x="3595" y="783"/>
                <a:ext cx="734" cy="4087"/>
                <a:chOff x="1636" y="783"/>
                <a:chExt cx="734" cy="4087"/>
              </a:xfrm>
            </p:grpSpPr>
            <p:sp>
              <p:nvSpPr>
                <p:cNvPr id="41" name="Line 97"/>
                <p:cNvSpPr>
                  <a:spLocks noChangeShapeType="1"/>
                </p:cNvSpPr>
                <p:nvPr/>
              </p:nvSpPr>
              <p:spPr bwMode="auto">
                <a:xfrm flipV="1">
                  <a:off x="1634" y="825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2" name="Line 98"/>
                <p:cNvSpPr>
                  <a:spLocks noChangeShapeType="1"/>
                </p:cNvSpPr>
                <p:nvPr/>
              </p:nvSpPr>
              <p:spPr bwMode="auto">
                <a:xfrm flipV="1">
                  <a:off x="1881" y="782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3" name="Line 99"/>
                <p:cNvSpPr>
                  <a:spLocks noChangeShapeType="1"/>
                </p:cNvSpPr>
                <p:nvPr/>
              </p:nvSpPr>
              <p:spPr bwMode="auto">
                <a:xfrm flipV="1">
                  <a:off x="2124" y="805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4" name="Line 100"/>
                <p:cNvSpPr>
                  <a:spLocks noChangeShapeType="1"/>
                </p:cNvSpPr>
                <p:nvPr/>
              </p:nvSpPr>
              <p:spPr bwMode="auto">
                <a:xfrm flipV="1">
                  <a:off x="2370" y="817"/>
                  <a:ext cx="0" cy="4047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36" name="Group 101"/>
              <p:cNvGrpSpPr>
                <a:grpSpLocks/>
              </p:cNvGrpSpPr>
              <p:nvPr/>
            </p:nvGrpSpPr>
            <p:grpSpPr bwMode="auto">
              <a:xfrm>
                <a:off x="4565" y="772"/>
                <a:ext cx="734" cy="4087"/>
                <a:chOff x="1636" y="783"/>
                <a:chExt cx="734" cy="4087"/>
              </a:xfrm>
            </p:grpSpPr>
            <p:sp>
              <p:nvSpPr>
                <p:cNvPr id="37" name="Line 102"/>
                <p:cNvSpPr>
                  <a:spLocks noChangeShapeType="1"/>
                </p:cNvSpPr>
                <p:nvPr/>
              </p:nvSpPr>
              <p:spPr bwMode="auto">
                <a:xfrm flipV="1">
                  <a:off x="1636" y="825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8" name="Line 103"/>
                <p:cNvSpPr>
                  <a:spLocks noChangeShapeType="1"/>
                </p:cNvSpPr>
                <p:nvPr/>
              </p:nvSpPr>
              <p:spPr bwMode="auto">
                <a:xfrm flipV="1">
                  <a:off x="1882" y="783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9" name="Line 104"/>
                <p:cNvSpPr>
                  <a:spLocks noChangeShapeType="1"/>
                </p:cNvSpPr>
                <p:nvPr/>
              </p:nvSpPr>
              <p:spPr bwMode="auto">
                <a:xfrm flipV="1">
                  <a:off x="2124" y="805"/>
                  <a:ext cx="0" cy="4045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0" name="Line 105"/>
                <p:cNvSpPr>
                  <a:spLocks noChangeShapeType="1"/>
                </p:cNvSpPr>
                <p:nvPr/>
              </p:nvSpPr>
              <p:spPr bwMode="auto">
                <a:xfrm flipV="1">
                  <a:off x="2370" y="817"/>
                  <a:ext cx="0" cy="4047"/>
                </a:xfrm>
                <a:prstGeom prst="line">
                  <a:avLst/>
                </a:prstGeom>
                <a:noFill/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  <p:grpSp>
          <p:nvGrpSpPr>
            <p:cNvPr id="8" name="Group 106"/>
            <p:cNvGrpSpPr>
              <a:grpSpLocks/>
            </p:cNvGrpSpPr>
            <p:nvPr/>
          </p:nvGrpSpPr>
          <p:grpSpPr bwMode="auto">
            <a:xfrm>
              <a:off x="1104" y="528"/>
              <a:ext cx="630" cy="3548"/>
              <a:chOff x="252" y="509"/>
              <a:chExt cx="630" cy="3548"/>
            </a:xfrm>
          </p:grpSpPr>
          <p:sp>
            <p:nvSpPr>
              <p:cNvPr id="29" name="Line 107"/>
              <p:cNvSpPr>
                <a:spLocks noChangeShapeType="1"/>
              </p:cNvSpPr>
              <p:nvPr/>
            </p:nvSpPr>
            <p:spPr bwMode="auto">
              <a:xfrm flipV="1">
                <a:off x="252" y="517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" name="Line 108"/>
              <p:cNvSpPr>
                <a:spLocks noChangeShapeType="1"/>
              </p:cNvSpPr>
              <p:nvPr/>
            </p:nvSpPr>
            <p:spPr bwMode="auto">
              <a:xfrm flipV="1">
                <a:off x="455" y="509"/>
                <a:ext cx="0" cy="3531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Line 109"/>
              <p:cNvSpPr>
                <a:spLocks noChangeShapeType="1"/>
              </p:cNvSpPr>
              <p:nvPr/>
            </p:nvSpPr>
            <p:spPr bwMode="auto">
              <a:xfrm flipV="1">
                <a:off x="672" y="526"/>
                <a:ext cx="0" cy="3531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Line 110"/>
              <p:cNvSpPr>
                <a:spLocks noChangeShapeType="1"/>
              </p:cNvSpPr>
              <p:nvPr/>
            </p:nvSpPr>
            <p:spPr bwMode="auto">
              <a:xfrm flipV="1">
                <a:off x="882" y="526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9" name="Group 111"/>
            <p:cNvGrpSpPr>
              <a:grpSpLocks/>
            </p:cNvGrpSpPr>
            <p:nvPr/>
          </p:nvGrpSpPr>
          <p:grpSpPr bwMode="auto">
            <a:xfrm>
              <a:off x="1968" y="528"/>
              <a:ext cx="630" cy="3548"/>
              <a:chOff x="252" y="509"/>
              <a:chExt cx="630" cy="3548"/>
            </a:xfrm>
          </p:grpSpPr>
          <p:sp>
            <p:nvSpPr>
              <p:cNvPr id="25" name="Line 112"/>
              <p:cNvSpPr>
                <a:spLocks noChangeShapeType="1"/>
              </p:cNvSpPr>
              <p:nvPr/>
            </p:nvSpPr>
            <p:spPr bwMode="auto">
              <a:xfrm flipV="1">
                <a:off x="252" y="517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Line 113"/>
              <p:cNvSpPr>
                <a:spLocks noChangeShapeType="1"/>
              </p:cNvSpPr>
              <p:nvPr/>
            </p:nvSpPr>
            <p:spPr bwMode="auto">
              <a:xfrm flipV="1">
                <a:off x="456" y="509"/>
                <a:ext cx="0" cy="3531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" name="Line 114"/>
              <p:cNvSpPr>
                <a:spLocks noChangeShapeType="1"/>
              </p:cNvSpPr>
              <p:nvPr/>
            </p:nvSpPr>
            <p:spPr bwMode="auto">
              <a:xfrm flipV="1">
                <a:off x="672" y="526"/>
                <a:ext cx="0" cy="3531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" name="Line 115"/>
              <p:cNvSpPr>
                <a:spLocks noChangeShapeType="1"/>
              </p:cNvSpPr>
              <p:nvPr/>
            </p:nvSpPr>
            <p:spPr bwMode="auto">
              <a:xfrm flipV="1">
                <a:off x="882" y="526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" name="Group 116"/>
            <p:cNvGrpSpPr>
              <a:grpSpLocks/>
            </p:cNvGrpSpPr>
            <p:nvPr/>
          </p:nvGrpSpPr>
          <p:grpSpPr bwMode="auto">
            <a:xfrm>
              <a:off x="2832" y="528"/>
              <a:ext cx="630" cy="3548"/>
              <a:chOff x="252" y="509"/>
              <a:chExt cx="630" cy="3548"/>
            </a:xfrm>
          </p:grpSpPr>
          <p:sp>
            <p:nvSpPr>
              <p:cNvPr id="21" name="Line 117"/>
              <p:cNvSpPr>
                <a:spLocks noChangeShapeType="1"/>
              </p:cNvSpPr>
              <p:nvPr/>
            </p:nvSpPr>
            <p:spPr bwMode="auto">
              <a:xfrm flipV="1">
                <a:off x="252" y="517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" name="Line 118"/>
              <p:cNvSpPr>
                <a:spLocks noChangeShapeType="1"/>
              </p:cNvSpPr>
              <p:nvPr/>
            </p:nvSpPr>
            <p:spPr bwMode="auto">
              <a:xfrm flipV="1">
                <a:off x="455" y="509"/>
                <a:ext cx="0" cy="3531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Line 119"/>
              <p:cNvSpPr>
                <a:spLocks noChangeShapeType="1"/>
              </p:cNvSpPr>
              <p:nvPr/>
            </p:nvSpPr>
            <p:spPr bwMode="auto">
              <a:xfrm flipV="1">
                <a:off x="669" y="526"/>
                <a:ext cx="0" cy="3531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Line 120"/>
              <p:cNvSpPr>
                <a:spLocks noChangeShapeType="1"/>
              </p:cNvSpPr>
              <p:nvPr/>
            </p:nvSpPr>
            <p:spPr bwMode="auto">
              <a:xfrm flipV="1">
                <a:off x="882" y="526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1" name="Group 121"/>
            <p:cNvGrpSpPr>
              <a:grpSpLocks/>
            </p:cNvGrpSpPr>
            <p:nvPr/>
          </p:nvGrpSpPr>
          <p:grpSpPr bwMode="auto">
            <a:xfrm>
              <a:off x="3659" y="528"/>
              <a:ext cx="630" cy="3548"/>
              <a:chOff x="252" y="509"/>
              <a:chExt cx="630" cy="3548"/>
            </a:xfrm>
          </p:grpSpPr>
          <p:sp>
            <p:nvSpPr>
              <p:cNvPr id="17" name="Line 122"/>
              <p:cNvSpPr>
                <a:spLocks noChangeShapeType="1"/>
              </p:cNvSpPr>
              <p:nvPr/>
            </p:nvSpPr>
            <p:spPr bwMode="auto">
              <a:xfrm flipV="1">
                <a:off x="252" y="517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" name="Line 123"/>
              <p:cNvSpPr>
                <a:spLocks noChangeShapeType="1"/>
              </p:cNvSpPr>
              <p:nvPr/>
            </p:nvSpPr>
            <p:spPr bwMode="auto">
              <a:xfrm flipV="1">
                <a:off x="455" y="509"/>
                <a:ext cx="0" cy="3531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" name="Line 124"/>
              <p:cNvSpPr>
                <a:spLocks noChangeShapeType="1"/>
              </p:cNvSpPr>
              <p:nvPr/>
            </p:nvSpPr>
            <p:spPr bwMode="auto">
              <a:xfrm flipV="1">
                <a:off x="672" y="526"/>
                <a:ext cx="0" cy="3531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" name="Line 125"/>
              <p:cNvSpPr>
                <a:spLocks noChangeShapeType="1"/>
              </p:cNvSpPr>
              <p:nvPr/>
            </p:nvSpPr>
            <p:spPr bwMode="auto">
              <a:xfrm flipV="1">
                <a:off x="882" y="526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2" name="Group 126"/>
            <p:cNvGrpSpPr>
              <a:grpSpLocks/>
            </p:cNvGrpSpPr>
            <p:nvPr/>
          </p:nvGrpSpPr>
          <p:grpSpPr bwMode="auto">
            <a:xfrm>
              <a:off x="4505" y="528"/>
              <a:ext cx="630" cy="3548"/>
              <a:chOff x="252" y="509"/>
              <a:chExt cx="630" cy="3548"/>
            </a:xfrm>
          </p:grpSpPr>
          <p:sp>
            <p:nvSpPr>
              <p:cNvPr id="13" name="Line 127"/>
              <p:cNvSpPr>
                <a:spLocks noChangeShapeType="1"/>
              </p:cNvSpPr>
              <p:nvPr/>
            </p:nvSpPr>
            <p:spPr bwMode="auto">
              <a:xfrm flipV="1">
                <a:off x="252" y="517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Line 128"/>
              <p:cNvSpPr>
                <a:spLocks noChangeShapeType="1"/>
              </p:cNvSpPr>
              <p:nvPr/>
            </p:nvSpPr>
            <p:spPr bwMode="auto">
              <a:xfrm flipV="1">
                <a:off x="455" y="509"/>
                <a:ext cx="0" cy="3531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Line 129"/>
              <p:cNvSpPr>
                <a:spLocks noChangeShapeType="1"/>
              </p:cNvSpPr>
              <p:nvPr/>
            </p:nvSpPr>
            <p:spPr bwMode="auto">
              <a:xfrm flipV="1">
                <a:off x="672" y="526"/>
                <a:ext cx="0" cy="3531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" name="Line 130"/>
              <p:cNvSpPr>
                <a:spLocks noChangeShapeType="1"/>
              </p:cNvSpPr>
              <p:nvPr/>
            </p:nvSpPr>
            <p:spPr bwMode="auto">
              <a:xfrm flipV="1">
                <a:off x="882" y="526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C0C0C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57" name="Rectangle 54"/>
          <p:cNvSpPr>
            <a:spLocks noChangeArrowheads="1"/>
          </p:cNvSpPr>
          <p:nvPr/>
        </p:nvSpPr>
        <p:spPr bwMode="gray">
          <a:xfrm>
            <a:off x="1187450" y="5516563"/>
            <a:ext cx="742950" cy="742950"/>
          </a:xfrm>
          <a:prstGeom prst="rect">
            <a:avLst/>
          </a:prstGeom>
          <a:gradFill rotWithShape="1">
            <a:gsLst>
              <a:gs pos="0">
                <a:srgbClr val="99FA72"/>
              </a:gs>
              <a:gs pos="100000">
                <a:srgbClr val="99FA72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58" name="Freeform 27"/>
          <p:cNvSpPr>
            <a:spLocks/>
          </p:cNvSpPr>
          <p:nvPr/>
        </p:nvSpPr>
        <p:spPr bwMode="gray">
          <a:xfrm>
            <a:off x="85725" y="76200"/>
            <a:ext cx="8977313" cy="500063"/>
          </a:xfrm>
          <a:custGeom>
            <a:avLst/>
            <a:gdLst/>
            <a:ahLst/>
            <a:cxnLst>
              <a:cxn ang="0">
                <a:pos x="0" y="1"/>
              </a:cxn>
              <a:cxn ang="0">
                <a:pos x="5546" y="0"/>
              </a:cxn>
              <a:cxn ang="0">
                <a:pos x="5655" y="84"/>
              </a:cxn>
              <a:cxn ang="0">
                <a:pos x="5649" y="315"/>
              </a:cxn>
              <a:cxn ang="0">
                <a:pos x="1" y="314"/>
              </a:cxn>
              <a:cxn ang="0">
                <a:pos x="0" y="1"/>
              </a:cxn>
            </a:cxnLst>
            <a:rect l="0" t="0" r="r" b="b"/>
            <a:pathLst>
              <a:path w="5655" h="315">
                <a:moveTo>
                  <a:pt x="0" y="1"/>
                </a:moveTo>
                <a:lnTo>
                  <a:pt x="5546" y="0"/>
                </a:lnTo>
                <a:cubicBezTo>
                  <a:pt x="5652" y="0"/>
                  <a:pt x="5655" y="84"/>
                  <a:pt x="5655" y="84"/>
                </a:cubicBezTo>
                <a:lnTo>
                  <a:pt x="5649" y="315"/>
                </a:lnTo>
                <a:lnTo>
                  <a:pt x="1" y="314"/>
                </a:lnTo>
                <a:lnTo>
                  <a:pt x="0" y="1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29804"/>
                  <a:invGamma/>
                  <a:alpha val="77000"/>
                </a:schemeClr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9" name="Rectangle 28"/>
          <p:cNvSpPr>
            <a:spLocks noChangeArrowheads="1"/>
          </p:cNvSpPr>
          <p:nvPr/>
        </p:nvSpPr>
        <p:spPr bwMode="gray">
          <a:xfrm>
            <a:off x="114300" y="6610350"/>
            <a:ext cx="8931275" cy="163513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60" name="Rectangle 33"/>
          <p:cNvSpPr>
            <a:spLocks noChangeArrowheads="1"/>
          </p:cNvSpPr>
          <p:nvPr/>
        </p:nvSpPr>
        <p:spPr bwMode="gray">
          <a:xfrm>
            <a:off x="85725" y="609600"/>
            <a:ext cx="8982075" cy="18573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61" name="Rectangle 49"/>
          <p:cNvSpPr>
            <a:spLocks noChangeArrowheads="1"/>
          </p:cNvSpPr>
          <p:nvPr/>
        </p:nvSpPr>
        <p:spPr bwMode="gray">
          <a:xfrm>
            <a:off x="323850" y="5516563"/>
            <a:ext cx="742950" cy="742950"/>
          </a:xfrm>
          <a:prstGeom prst="rect">
            <a:avLst/>
          </a:prstGeom>
          <a:gradFill rotWithShape="1"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62" name="Rectangle 50"/>
          <p:cNvSpPr>
            <a:spLocks noChangeArrowheads="1"/>
          </p:cNvSpPr>
          <p:nvPr/>
        </p:nvSpPr>
        <p:spPr bwMode="gray">
          <a:xfrm>
            <a:off x="323850" y="4652963"/>
            <a:ext cx="741363" cy="742950"/>
          </a:xfrm>
          <a:prstGeom prst="rect">
            <a:avLst/>
          </a:prstGeom>
          <a:gradFill rotWithShape="1"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63" name="Picture 77" descr="b699cfd5b71900647f3ef56417be1aa7"/>
          <p:cNvPicPr>
            <a:picLocks noChangeAspect="1" noChangeArrowheads="1" noCrop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5461000"/>
            <a:ext cx="865188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Picture 153" descr="j0152694"/>
          <p:cNvPicPr preferRelativeResize="0">
            <a:picLocks noChangeArrowheads="1" noChangeShapeType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5113" y="115888"/>
            <a:ext cx="720725" cy="7207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1050" y="3500438"/>
            <a:ext cx="4811713" cy="576262"/>
          </a:xfrm>
        </p:spPr>
        <p:txBody>
          <a:bodyPr/>
          <a:lstStyle>
            <a:lvl1pPr marL="0" indent="0" algn="r">
              <a:buFontTx/>
              <a:buNone/>
              <a:defRPr sz="1600" i="1">
                <a:solidFill>
                  <a:schemeClr val="tx2"/>
                </a:solidFill>
                <a:latin typeface="Times New Roman" pitchFamily="18" charset="0"/>
              </a:defRPr>
            </a:lvl1pPr>
          </a:lstStyle>
          <a:p>
            <a:r>
              <a:rPr lang="en-US"/>
              <a:t>Образец подзаголовка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19250" y="1700213"/>
            <a:ext cx="6019800" cy="1470025"/>
          </a:xfrm>
        </p:spPr>
        <p:txBody>
          <a:bodyPr/>
          <a:lstStyle>
            <a:lvl1pPr algn="r"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Образец заголовка</a:t>
            </a:r>
          </a:p>
        </p:txBody>
      </p:sp>
      <p:sp>
        <p:nvSpPr>
          <p:cNvPr id="6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31775" y="6445250"/>
            <a:ext cx="2205038" cy="3175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574925" y="6445250"/>
            <a:ext cx="2990850" cy="3175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5700713" y="6445250"/>
            <a:ext cx="2205037" cy="3175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A5AD7C-4A7B-4397-BB64-D3428B4429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  <p:bldP spid="60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7717F7-ECD0-4708-8D1E-542563C86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38925" y="238125"/>
            <a:ext cx="2058988" cy="58372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38125"/>
            <a:ext cx="6029325" cy="58372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F27C38-464D-4964-B081-DBA5E3F151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A56139-50F7-47D9-B89C-12DB43CB32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3071D8-581B-4622-B451-9D86B9ACB6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3" y="1341438"/>
            <a:ext cx="4038600" cy="4733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9313" y="1341438"/>
            <a:ext cx="4038600" cy="4733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12289D-A422-42B8-A709-9D206338B3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1D8D6B-415D-459A-94AD-E29094878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6031C-133E-4A7F-9D2E-6B35478DB5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D7CA9E-4798-4E99-9832-C741D211EA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08ABDC-E83A-4C28-A814-90DEBDF502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D6FDD1-6781-4FDC-A9F1-BF84FCFFA7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Freeform 25"/>
          <p:cNvSpPr>
            <a:spLocks/>
          </p:cNvSpPr>
          <p:nvPr/>
        </p:nvSpPr>
        <p:spPr bwMode="gray">
          <a:xfrm>
            <a:off x="96838" y="6381750"/>
            <a:ext cx="8970962" cy="314325"/>
          </a:xfrm>
          <a:custGeom>
            <a:avLst/>
            <a:gdLst/>
            <a:ahLst/>
            <a:cxnLst>
              <a:cxn ang="0">
                <a:pos x="4" y="198"/>
              </a:cxn>
              <a:cxn ang="0">
                <a:pos x="5651" y="198"/>
              </a:cxn>
              <a:cxn ang="0">
                <a:pos x="5646" y="94"/>
              </a:cxn>
              <a:cxn ang="0">
                <a:pos x="1491" y="94"/>
              </a:cxn>
              <a:cxn ang="0">
                <a:pos x="1343" y="2"/>
              </a:cxn>
              <a:cxn ang="0">
                <a:pos x="0" y="0"/>
              </a:cxn>
              <a:cxn ang="0">
                <a:pos x="4" y="198"/>
              </a:cxn>
            </a:cxnLst>
            <a:rect l="0" t="0" r="r" b="b"/>
            <a:pathLst>
              <a:path w="5651" h="198">
                <a:moveTo>
                  <a:pt x="4" y="198"/>
                </a:moveTo>
                <a:lnTo>
                  <a:pt x="5651" y="198"/>
                </a:lnTo>
                <a:lnTo>
                  <a:pt x="5646" y="94"/>
                </a:lnTo>
                <a:lnTo>
                  <a:pt x="1491" y="94"/>
                </a:lnTo>
                <a:lnTo>
                  <a:pt x="1343" y="2"/>
                </a:lnTo>
                <a:lnTo>
                  <a:pt x="0" y="0"/>
                </a:lnTo>
                <a:lnTo>
                  <a:pt x="4" y="198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50" name="Freeform 26"/>
          <p:cNvSpPr>
            <a:spLocks/>
          </p:cNvSpPr>
          <p:nvPr/>
        </p:nvSpPr>
        <p:spPr bwMode="gray">
          <a:xfrm>
            <a:off x="103188" y="6453188"/>
            <a:ext cx="8975725" cy="279400"/>
          </a:xfrm>
          <a:custGeom>
            <a:avLst/>
            <a:gdLst/>
            <a:ahLst/>
            <a:cxnLst>
              <a:cxn ang="0">
                <a:pos x="0" y="176"/>
              </a:cxn>
              <a:cxn ang="0">
                <a:pos x="5650" y="169"/>
              </a:cxn>
              <a:cxn ang="0">
                <a:pos x="5646" y="95"/>
              </a:cxn>
              <a:cxn ang="0">
                <a:pos x="1478" y="95"/>
              </a:cxn>
              <a:cxn ang="0">
                <a:pos x="1317" y="3"/>
              </a:cxn>
              <a:cxn ang="0">
                <a:pos x="0" y="0"/>
              </a:cxn>
              <a:cxn ang="0">
                <a:pos x="0" y="176"/>
              </a:cxn>
            </a:cxnLst>
            <a:rect l="0" t="0" r="r" b="b"/>
            <a:pathLst>
              <a:path w="5650" h="176">
                <a:moveTo>
                  <a:pt x="0" y="176"/>
                </a:moveTo>
                <a:lnTo>
                  <a:pt x="5650" y="169"/>
                </a:lnTo>
                <a:lnTo>
                  <a:pt x="5646" y="95"/>
                </a:lnTo>
                <a:lnTo>
                  <a:pt x="1478" y="95"/>
                </a:lnTo>
                <a:lnTo>
                  <a:pt x="1317" y="3"/>
                </a:lnTo>
                <a:lnTo>
                  <a:pt x="0" y="0"/>
                </a:lnTo>
                <a:lnTo>
                  <a:pt x="0" y="176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51" name="Freeform 27"/>
          <p:cNvSpPr>
            <a:spLocks/>
          </p:cNvSpPr>
          <p:nvPr/>
        </p:nvSpPr>
        <p:spPr bwMode="gray">
          <a:xfrm>
            <a:off x="92075" y="98425"/>
            <a:ext cx="8956675" cy="1793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582" y="0"/>
              </a:cxn>
              <a:cxn ang="0">
                <a:pos x="5639" y="45"/>
              </a:cxn>
              <a:cxn ang="0">
                <a:pos x="5636" y="113"/>
              </a:cxn>
              <a:cxn ang="0">
                <a:pos x="0" y="113"/>
              </a:cxn>
              <a:cxn ang="0">
                <a:pos x="0" y="0"/>
              </a:cxn>
            </a:cxnLst>
            <a:rect l="0" t="0" r="r" b="b"/>
            <a:pathLst>
              <a:path w="5639" h="113">
                <a:moveTo>
                  <a:pt x="0" y="0"/>
                </a:moveTo>
                <a:lnTo>
                  <a:pt x="5582" y="0"/>
                </a:lnTo>
                <a:cubicBezTo>
                  <a:pt x="5630" y="3"/>
                  <a:pt x="5639" y="45"/>
                  <a:pt x="5639" y="45"/>
                </a:cubicBezTo>
                <a:lnTo>
                  <a:pt x="5636" y="113"/>
                </a:lnTo>
                <a:lnTo>
                  <a:pt x="0" y="113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52" name="Freeform 28"/>
          <p:cNvSpPr>
            <a:spLocks/>
          </p:cNvSpPr>
          <p:nvPr/>
        </p:nvSpPr>
        <p:spPr bwMode="gray">
          <a:xfrm>
            <a:off x="92075" y="307975"/>
            <a:ext cx="8955088" cy="938213"/>
          </a:xfrm>
          <a:custGeom>
            <a:avLst/>
            <a:gdLst/>
            <a:ahLst/>
            <a:cxnLst>
              <a:cxn ang="0">
                <a:pos x="5446" y="0"/>
              </a:cxn>
              <a:cxn ang="0">
                <a:pos x="0" y="0"/>
              </a:cxn>
              <a:cxn ang="0">
                <a:pos x="2" y="470"/>
              </a:cxn>
              <a:cxn ang="0">
                <a:pos x="4078" y="474"/>
              </a:cxn>
              <a:cxn ang="0">
                <a:pos x="4178" y="527"/>
              </a:cxn>
              <a:cxn ang="0">
                <a:pos x="5446" y="531"/>
              </a:cxn>
              <a:cxn ang="0">
                <a:pos x="5446" y="0"/>
              </a:cxn>
            </a:cxnLst>
            <a:rect l="0" t="0" r="r" b="b"/>
            <a:pathLst>
              <a:path w="5446" h="531">
                <a:moveTo>
                  <a:pt x="5446" y="0"/>
                </a:moveTo>
                <a:lnTo>
                  <a:pt x="0" y="0"/>
                </a:lnTo>
                <a:lnTo>
                  <a:pt x="2" y="470"/>
                </a:lnTo>
                <a:lnTo>
                  <a:pt x="4078" y="474"/>
                </a:lnTo>
                <a:lnTo>
                  <a:pt x="4178" y="527"/>
                </a:lnTo>
                <a:lnTo>
                  <a:pt x="5446" y="531"/>
                </a:lnTo>
                <a:lnTo>
                  <a:pt x="5446" y="0"/>
                </a:lnTo>
                <a:close/>
              </a:path>
            </a:pathLst>
          </a:custGeom>
          <a:gradFill rotWithShape="1">
            <a:gsLst>
              <a:gs pos="0">
                <a:schemeClr val="tx1"/>
              </a:gs>
              <a:gs pos="100000">
                <a:schemeClr val="tx1">
                  <a:gamma/>
                  <a:shade val="46275"/>
                  <a:invGamma/>
                </a:schemeClr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53" name="Freeform 29"/>
          <p:cNvSpPr>
            <a:spLocks/>
          </p:cNvSpPr>
          <p:nvPr/>
        </p:nvSpPr>
        <p:spPr bwMode="gray">
          <a:xfrm>
            <a:off x="92075" y="306388"/>
            <a:ext cx="8955088" cy="836612"/>
          </a:xfrm>
          <a:custGeom>
            <a:avLst/>
            <a:gdLst/>
            <a:ahLst/>
            <a:cxnLst>
              <a:cxn ang="0">
                <a:pos x="5446" y="0"/>
              </a:cxn>
              <a:cxn ang="0">
                <a:pos x="0" y="0"/>
              </a:cxn>
              <a:cxn ang="0">
                <a:pos x="2" y="470"/>
              </a:cxn>
              <a:cxn ang="0">
                <a:pos x="4078" y="474"/>
              </a:cxn>
              <a:cxn ang="0">
                <a:pos x="4178" y="527"/>
              </a:cxn>
              <a:cxn ang="0">
                <a:pos x="5446" y="531"/>
              </a:cxn>
              <a:cxn ang="0">
                <a:pos x="5446" y="0"/>
              </a:cxn>
            </a:cxnLst>
            <a:rect l="0" t="0" r="r" b="b"/>
            <a:pathLst>
              <a:path w="5446" h="531">
                <a:moveTo>
                  <a:pt x="5446" y="0"/>
                </a:moveTo>
                <a:lnTo>
                  <a:pt x="0" y="0"/>
                </a:lnTo>
                <a:lnTo>
                  <a:pt x="2" y="470"/>
                </a:lnTo>
                <a:lnTo>
                  <a:pt x="4078" y="474"/>
                </a:lnTo>
                <a:lnTo>
                  <a:pt x="4178" y="527"/>
                </a:lnTo>
                <a:lnTo>
                  <a:pt x="5446" y="531"/>
                </a:lnTo>
                <a:lnTo>
                  <a:pt x="5446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tint val="66667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gray">
          <a:xfrm flipV="1">
            <a:off x="95250" y="6723063"/>
            <a:ext cx="8977313" cy="55562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59" name="Freeform 35"/>
          <p:cNvSpPr>
            <a:spLocks/>
          </p:cNvSpPr>
          <p:nvPr/>
        </p:nvSpPr>
        <p:spPr bwMode="gray">
          <a:xfrm>
            <a:off x="6896100" y="1047750"/>
            <a:ext cx="2155825" cy="52388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1358" y="0"/>
              </a:cxn>
              <a:cxn ang="0">
                <a:pos x="1356" y="32"/>
              </a:cxn>
              <a:cxn ang="0">
                <a:pos x="60" y="33"/>
              </a:cxn>
              <a:cxn ang="0">
                <a:pos x="0" y="2"/>
              </a:cxn>
            </a:cxnLst>
            <a:rect l="0" t="0" r="r" b="b"/>
            <a:pathLst>
              <a:path w="1358" h="33">
                <a:moveTo>
                  <a:pt x="0" y="2"/>
                </a:moveTo>
                <a:lnTo>
                  <a:pt x="1358" y="0"/>
                </a:lnTo>
                <a:lnTo>
                  <a:pt x="1356" y="32"/>
                </a:lnTo>
                <a:lnTo>
                  <a:pt x="60" y="33"/>
                </a:lnTo>
                <a:lnTo>
                  <a:pt x="0" y="2"/>
                </a:lnTo>
                <a:close/>
              </a:path>
            </a:pathLst>
          </a:custGeom>
          <a:solidFill>
            <a:srgbClr val="FFFFFF">
              <a:alpha val="3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33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238125"/>
            <a:ext cx="7643813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1034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68313" y="1341438"/>
            <a:ext cx="8229600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3048000" y="6311900"/>
            <a:ext cx="1712913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4830763" y="6323013"/>
            <a:ext cx="231140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7092950" y="5445125"/>
            <a:ext cx="1616075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D4DB4091-079A-4F58-9765-BA87A1C4ED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8" name="Picture 40" descr="j0152694"/>
          <p:cNvPicPr preferRelativeResize="0">
            <a:picLocks noChangeArrowheads="1" noChangeShapeType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43888" y="188913"/>
            <a:ext cx="720725" cy="7207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13" Type="http://schemas.microsoft.com/office/2007/relationships/diagramDrawing" Target="../diagrams/drawing1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36.jpeg"/><Relationship Id="rId12" Type="http://schemas.openxmlformats.org/officeDocument/2006/relationships/image" Target="../media/image4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jpeg"/><Relationship Id="rId5" Type="http://schemas.openxmlformats.org/officeDocument/2006/relationships/diagramColors" Target="../diagrams/colors1.xml"/><Relationship Id="rId10" Type="http://schemas.openxmlformats.org/officeDocument/2006/relationships/image" Target="../media/image39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258888" y="4149725"/>
            <a:ext cx="6986587" cy="576263"/>
          </a:xfrm>
        </p:spPr>
        <p:txBody>
          <a:bodyPr/>
          <a:lstStyle/>
          <a:p>
            <a:pPr eaLnBrk="1" hangingPunct="1">
              <a:defRPr/>
            </a:pP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Автор:  </a:t>
            </a:r>
            <a:r>
              <a:rPr lang="ru-RU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Комнацкая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Ольга Сергеевна</a:t>
            </a:r>
          </a:p>
          <a:p>
            <a:pPr eaLnBrk="1" hangingPunct="1">
              <a:defRPr/>
            </a:pP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воспитатель структурного подразделения – детский сад №192</a:t>
            </a:r>
            <a:endParaRPr lang="ru-RU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endParaRPr lang="ru-RU" sz="1800" dirty="0" smtClean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11188" y="1196975"/>
            <a:ext cx="7777162" cy="259238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ЛЭПБУК - </a:t>
            </a: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«ПРОФЕССИЯ ЛЕСНИЧИЙ»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build="p"/>
      <p:bldP spid="205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2" descr="C:\Users\Пользователь\Desktop\фото лэп\DSCN0046.JPG"/>
          <p:cNvPicPr>
            <a:picLocks noChangeAspect="1" noChangeArrowheads="1"/>
          </p:cNvPicPr>
          <p:nvPr/>
        </p:nvPicPr>
        <p:blipFill>
          <a:blip r:embed="rId2" cstate="print"/>
          <a:srcRect l="7536" r="11011"/>
          <a:stretch>
            <a:fillRect/>
          </a:stretch>
        </p:blipFill>
        <p:spPr bwMode="auto">
          <a:xfrm>
            <a:off x="250825" y="1268413"/>
            <a:ext cx="4229100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14339" name="Рисунок 3" descr="C:\Users\Пользователь\Desktop\фото лэп\DSCN00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3212976"/>
            <a:ext cx="3517652" cy="2638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6" name="TextBox 5"/>
          <p:cNvSpPr txBox="1"/>
          <p:nvPr/>
        </p:nvSpPr>
        <p:spPr>
          <a:xfrm>
            <a:off x="4932040" y="5805264"/>
            <a:ext cx="3887787" cy="64611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«Раскрась картинку» </a:t>
            </a:r>
          </a:p>
          <a:p>
            <a:pPr algn="ctr">
              <a:defRPr/>
            </a:pPr>
            <a:r>
              <a:rPr lang="ru-RU" i="1" dirty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(раскраски в фигурном уголке)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0" y="5157788"/>
            <a:ext cx="4895850" cy="120015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 «Что происходит в лесу?»                                           </a:t>
            </a:r>
            <a:r>
              <a:rPr lang="ru-RU" i="1" dirty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(речевая игра с открывающимися окнами)</a:t>
            </a:r>
          </a:p>
          <a:p>
            <a:pPr algn="ctr">
              <a:defRPr/>
            </a:pPr>
            <a:r>
              <a:rPr lang="ru-RU" b="1" dirty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«Какой бывает лес?»                                       </a:t>
            </a:r>
            <a:r>
              <a:rPr lang="ru-RU" i="1" dirty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(обучающие карточки в кармашке)</a:t>
            </a:r>
            <a:endParaRPr lang="ru-RU" dirty="0"/>
          </a:p>
        </p:txBody>
      </p:sp>
      <p:pic>
        <p:nvPicPr>
          <p:cNvPr id="8" name="Picture 7" descr="C:\Users\Пользователь\Desktop\фото лэп\DSCN0056.JPG"/>
          <p:cNvPicPr>
            <a:picLocks noChangeAspect="1" noChangeArrowheads="1"/>
          </p:cNvPicPr>
          <p:nvPr/>
        </p:nvPicPr>
        <p:blipFill>
          <a:blip r:embed="rId4" cstate="print"/>
          <a:srcRect t="12121" b="15152"/>
          <a:stretch>
            <a:fillRect/>
          </a:stretch>
        </p:blipFill>
        <p:spPr bwMode="auto">
          <a:xfrm>
            <a:off x="4788024" y="692696"/>
            <a:ext cx="3696411" cy="201622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9" name="Прямоугольник 8"/>
          <p:cNvSpPr/>
          <p:nvPr/>
        </p:nvSpPr>
        <p:spPr>
          <a:xfrm>
            <a:off x="4643438" y="2708275"/>
            <a:ext cx="4300537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«Лесные загадки» </a:t>
            </a:r>
            <a:r>
              <a:rPr lang="ru-RU" i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(</a:t>
            </a:r>
            <a:r>
              <a:rPr lang="ru-RU" i="1" dirty="0" err="1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блокнот-листья</a:t>
            </a:r>
            <a:r>
              <a:rPr lang="ru-RU" i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)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1" descr="C:\Users\Пользователь\Desktop\фото лэп\DSCN0011.JPG"/>
          <p:cNvPicPr>
            <a:picLocks noChangeAspect="1" noChangeArrowheads="1"/>
          </p:cNvPicPr>
          <p:nvPr/>
        </p:nvPicPr>
        <p:blipFill>
          <a:blip r:embed="rId2" cstate="print"/>
          <a:srcRect l="4971" t="4915"/>
          <a:stretch>
            <a:fillRect/>
          </a:stretch>
        </p:blipFill>
        <p:spPr bwMode="auto">
          <a:xfrm>
            <a:off x="179388" y="1341438"/>
            <a:ext cx="4105275" cy="316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5363" name="Рисунок 2" descr="C:\Users\Пользователь\Desktop\фото лэп\DSCN00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1341438"/>
            <a:ext cx="424815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4" name="TextBox 3"/>
          <p:cNvSpPr txBox="1"/>
          <p:nvPr/>
        </p:nvSpPr>
        <p:spPr>
          <a:xfrm>
            <a:off x="107950" y="4797425"/>
            <a:ext cx="4176713" cy="120015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bg1">
                    <a:lumMod val="50000"/>
                  </a:schemeClr>
                </a:solidFill>
              </a:rPr>
              <a:t>«Что нужно для работы лесничему?»          </a:t>
            </a:r>
          </a:p>
          <a:p>
            <a:pPr algn="ctr">
              <a:defRPr/>
            </a:pPr>
            <a:r>
              <a:rPr lang="ru-RU" i="1" dirty="0">
                <a:solidFill>
                  <a:schemeClr val="bg1">
                    <a:lumMod val="50000"/>
                  </a:schemeClr>
                </a:solidFill>
              </a:rPr>
              <a:t>(конверт-цветок с орудиями труда лесничего)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572000" y="4868863"/>
            <a:ext cx="4103688" cy="92392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bg1">
                    <a:lumMod val="50000"/>
                  </a:schemeClr>
                </a:solidFill>
              </a:rPr>
              <a:t>«Правила поведения в лесу»                    </a:t>
            </a:r>
            <a:r>
              <a:rPr lang="ru-RU" i="1" dirty="0">
                <a:solidFill>
                  <a:schemeClr val="bg1">
                    <a:lumMod val="50000"/>
                  </a:schemeClr>
                </a:solidFill>
              </a:rPr>
              <a:t>(конверт-цветок с обучающими карточками)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19700" y="4941888"/>
            <a:ext cx="3097213" cy="14763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ru-RU" b="1" dirty="0">
                <a:solidFill>
                  <a:schemeClr val="bg1">
                    <a:lumMod val="50000"/>
                  </a:schemeClr>
                </a:solidFill>
              </a:rPr>
              <a:t>«Стихотворения о лесе» </a:t>
            </a:r>
          </a:p>
          <a:p>
            <a:pPr algn="ctr">
              <a:spcAft>
                <a:spcPts val="0"/>
              </a:spcAft>
              <a:defRPr/>
            </a:pPr>
            <a:r>
              <a:rPr lang="ru-RU" i="1" dirty="0">
                <a:solidFill>
                  <a:schemeClr val="bg1">
                    <a:lumMod val="50000"/>
                  </a:schemeClr>
                </a:solidFill>
              </a:rPr>
              <a:t>(книжка-гармошка)</a:t>
            </a:r>
          </a:p>
          <a:p>
            <a:pPr algn="ctr">
              <a:spcAft>
                <a:spcPts val="0"/>
              </a:spcAft>
              <a:defRPr/>
            </a:pPr>
            <a:r>
              <a:rPr lang="ru-RU" b="1" dirty="0">
                <a:solidFill>
                  <a:schemeClr val="bg1">
                    <a:lumMod val="50000"/>
                  </a:schemeClr>
                </a:solidFill>
              </a:rPr>
              <a:t>«Что взять в лес?» </a:t>
            </a:r>
          </a:p>
          <a:p>
            <a:pPr algn="ctr">
              <a:spcAft>
                <a:spcPts val="0"/>
              </a:spcAft>
              <a:defRPr/>
            </a:pPr>
            <a:r>
              <a:rPr lang="ru-RU" i="1" dirty="0">
                <a:solidFill>
                  <a:schemeClr val="bg1">
                    <a:lumMod val="50000"/>
                  </a:schemeClr>
                </a:solidFill>
              </a:rPr>
              <a:t>(книжка-гармошка)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16387" name="Picture 2" descr="C:\Users\Пользователь\Desktop\фото лэп\DSCN0039.JPG"/>
          <p:cNvPicPr>
            <a:picLocks noChangeAspect="1" noChangeArrowheads="1"/>
          </p:cNvPicPr>
          <p:nvPr/>
        </p:nvPicPr>
        <p:blipFill>
          <a:blip r:embed="rId2" cstate="print"/>
          <a:srcRect l="55624" t="51949" r="3358" b="13191"/>
          <a:stretch>
            <a:fillRect/>
          </a:stretch>
        </p:blipFill>
        <p:spPr bwMode="auto">
          <a:xfrm>
            <a:off x="4211638" y="1412875"/>
            <a:ext cx="4681537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39700" prst="cross"/>
          </a:sp3d>
        </p:spPr>
      </p:pic>
      <p:pic>
        <p:nvPicPr>
          <p:cNvPr id="16388" name="Picture 3" descr="C:\Users\Пользователь\Desktop\фото лэп\DSCN0010.JPG"/>
          <p:cNvPicPr>
            <a:picLocks noChangeAspect="1" noChangeArrowheads="1"/>
          </p:cNvPicPr>
          <p:nvPr/>
        </p:nvPicPr>
        <p:blipFill>
          <a:blip r:embed="rId3" cstate="print"/>
          <a:srcRect t="35544" r="52831" b="11140"/>
          <a:stretch>
            <a:fillRect/>
          </a:stretch>
        </p:blipFill>
        <p:spPr bwMode="auto">
          <a:xfrm>
            <a:off x="179388" y="1916113"/>
            <a:ext cx="3736975" cy="32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39700" prst="cross"/>
          </a:sp3d>
        </p:spPr>
      </p:pic>
      <p:sp>
        <p:nvSpPr>
          <p:cNvPr id="6" name="TextBox 5"/>
          <p:cNvSpPr txBox="1"/>
          <p:nvPr/>
        </p:nvSpPr>
        <p:spPr>
          <a:xfrm>
            <a:off x="250825" y="5229225"/>
            <a:ext cx="3816350" cy="92392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bg1">
                    <a:lumMod val="50000"/>
                  </a:schemeClr>
                </a:solidFill>
              </a:rPr>
              <a:t>«Как лесничий бережет лес» </a:t>
            </a:r>
            <a:r>
              <a:rPr lang="ru-RU" i="1" dirty="0">
                <a:solidFill>
                  <a:schemeClr val="bg1">
                    <a:lumMod val="50000"/>
                  </a:schemeClr>
                </a:solidFill>
              </a:rPr>
              <a:t>(информационный лист с обязанностями лесничего)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Форма лэпбука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388" y="5445125"/>
            <a:ext cx="8713787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b="1" dirty="0" err="1">
                <a:solidFill>
                  <a:schemeClr val="bg1">
                    <a:lumMod val="50000"/>
                  </a:schemeClr>
                </a:solidFill>
              </a:rPr>
              <a:t>Лэпбук</a:t>
            </a:r>
            <a:r>
              <a:rPr lang="ru-RU" b="1" dirty="0">
                <a:solidFill>
                  <a:schemeClr val="bg1">
                    <a:lumMod val="50000"/>
                  </a:schemeClr>
                </a:solidFill>
              </a:rPr>
              <a:t>  представляет собой самодельную интерактивную тематическую папку в виде книжки из 8 листов, размером 32.5х24.5 см, в которой содержится материал на тему «Профессия лесничий». </a:t>
            </a:r>
          </a:p>
        </p:txBody>
      </p:sp>
      <p:pic>
        <p:nvPicPr>
          <p:cNvPr id="8" name="Рисунок 7" descr="C:\Users\Пользователь\Desktop\фото лэп\DSCN004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268760"/>
            <a:ext cx="6048672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Овал 18"/>
          <p:cNvSpPr/>
          <p:nvPr/>
        </p:nvSpPr>
        <p:spPr>
          <a:xfrm>
            <a:off x="611188" y="2349500"/>
            <a:ext cx="1368425" cy="18716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7451725" y="2420938"/>
            <a:ext cx="1223963" cy="18716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8" name="Схема 7"/>
          <p:cNvGraphicFramePr/>
          <p:nvPr/>
        </p:nvGraphicFramePr>
        <p:xfrm>
          <a:off x="2051720" y="2348880"/>
          <a:ext cx="6048672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4" name="Рисунок 13" descr="C:\Users\1\Desktop\Оля\садик № 192\ФОТО 10 ГРУППА  садик\ПОСВЯЩЕНИЕ ЭКОЛЯТА-ДОШКОЛЯТА\s1200.png"/>
          <p:cNvPicPr/>
          <p:nvPr/>
        </p:nvPicPr>
        <p:blipFill>
          <a:blip r:embed="rId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 l="12402" t="13406" r="12142" b="12520"/>
          <a:stretch>
            <a:fillRect/>
          </a:stretch>
        </p:blipFill>
        <p:spPr bwMode="auto">
          <a:xfrm>
            <a:off x="7596336" y="2636912"/>
            <a:ext cx="111561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5" name="Рисунок 14" descr="C:\Users\1\Desktop\Оля\садик № 192\ФОТО 10 ГРУППА  садик\ПОСВЯЩЕНИЕ ЭКОЛЯТА-ДОШКОЛЯТА\slide-19.jpg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367" r="15227"/>
          <a:stretch>
            <a:fillRect/>
          </a:stretch>
        </p:blipFill>
        <p:spPr bwMode="auto">
          <a:xfrm>
            <a:off x="683568" y="2420888"/>
            <a:ext cx="1259632" cy="1433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6" name="Прямоугольник 15"/>
          <p:cNvSpPr/>
          <p:nvPr/>
        </p:nvSpPr>
        <p:spPr>
          <a:xfrm>
            <a:off x="0" y="260350"/>
            <a:ext cx="9036050" cy="1008063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69634" name="Picture 2" descr="C:\Users\Пользователь\Desktop\Рисунок2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404664"/>
            <a:ext cx="2880320" cy="199194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10" name="Рисунок 9" descr="C:\Users\Пользователь\Desktop\фото лэп\DSCN0008.JPG"/>
          <p:cNvPicPr/>
          <p:nvPr/>
        </p:nvPicPr>
        <p:blipFill>
          <a:blip r:embed="rId9" cstate="print"/>
          <a:srcRect t="8737" r="2500" b="6386"/>
          <a:stretch>
            <a:fillRect/>
          </a:stretch>
        </p:blipFill>
        <p:spPr bwMode="auto">
          <a:xfrm>
            <a:off x="6300192" y="476672"/>
            <a:ext cx="266429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17" name="Прямоугольник 16"/>
          <p:cNvSpPr/>
          <p:nvPr/>
        </p:nvSpPr>
        <p:spPr>
          <a:xfrm>
            <a:off x="107950" y="115888"/>
            <a:ext cx="8928100" cy="21748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6395" name="Picture 63" descr="C:\Users\Пользователь\Desktop\Рисунок4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498"/>
          <a:stretch>
            <a:fillRect/>
          </a:stretch>
        </p:blipFill>
        <p:spPr bwMode="auto">
          <a:xfrm>
            <a:off x="179388" y="4508500"/>
            <a:ext cx="2640012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6" name="Picture 4" descr="C:\Users\Пользователь\Desktop\Рисунок5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80288" y="4508500"/>
            <a:ext cx="1584325" cy="197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Users\Пользователь\Desktop\фото лэп\IMG_20210201_174516.jp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419872" y="404664"/>
            <a:ext cx="2520280" cy="1872208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" grpId="0" animBg="1"/>
      <p:bldGraphic spid="8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38125"/>
            <a:ext cx="8002588" cy="868363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Возможности использования в совместной деятельности взрослого с ребенком и самостоятельной деятельности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0825" y="1700213"/>
            <a:ext cx="8569325" cy="2555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000" b="1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ru-RU" sz="2000" b="1" dirty="0" err="1">
                <a:solidFill>
                  <a:schemeClr val="bg1">
                    <a:lumMod val="50000"/>
                  </a:schemeClr>
                </a:solidFill>
              </a:rPr>
              <a:t>Лэпбук</a:t>
            </a:r>
            <a:r>
              <a:rPr lang="ru-RU" sz="2000" b="1" dirty="0">
                <a:solidFill>
                  <a:schemeClr val="bg1">
                    <a:lumMod val="50000"/>
                  </a:schemeClr>
                </a:solidFill>
              </a:rPr>
              <a:t> «Профессия лесничий» может быть использован для организации совместной работы педагога и детей, совместной работы педагога с подгруппой детей и самостоятельной индивидуальной деятельности ребёнка.  </a:t>
            </a:r>
          </a:p>
          <a:p>
            <a:pPr algn="just">
              <a:defRPr/>
            </a:pPr>
            <a:r>
              <a:rPr lang="ru-RU" sz="2000" b="1" dirty="0">
                <a:solidFill>
                  <a:schemeClr val="bg1">
                    <a:lumMod val="50000"/>
                  </a:schemeClr>
                </a:solidFill>
              </a:rPr>
              <a:t>	Он дает возможность построить деятельность на основе индивидуальных особенностей каждого ребенка, в том числе и для детей с особыми образовательными потребностями. </a:t>
            </a:r>
          </a:p>
          <a:p>
            <a:pPr algn="just">
              <a:defRPr/>
            </a:pPr>
            <a:endParaRPr lang="ru-RU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Picture 40" descr="https://cdn4.vectorstock.com/i/1000x1000/78/03/four-kids-holding-blank-banner-on-white-background-vector-958780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5508" b="53610"/>
          <a:stretch>
            <a:fillRect/>
          </a:stretch>
        </p:blipFill>
        <p:spPr bwMode="auto">
          <a:xfrm>
            <a:off x="1547664" y="4797152"/>
            <a:ext cx="7473280" cy="18002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1"/>
          <p:cNvPicPr>
            <a:picLocks noChangeAspect="1" noChangeArrowheads="1"/>
          </p:cNvPicPr>
          <p:nvPr/>
        </p:nvPicPr>
        <p:blipFill>
          <a:blip r:embed="rId2" cstate="print"/>
          <a:srcRect l="-6279" t="53342"/>
          <a:stretch>
            <a:fillRect/>
          </a:stretch>
        </p:blipFill>
        <p:spPr bwMode="auto">
          <a:xfrm>
            <a:off x="214313" y="1196975"/>
            <a:ext cx="875030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11560" y="2204864"/>
            <a:ext cx="7992888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Спасибо за внимание!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00563" y="6165850"/>
            <a:ext cx="4319587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2022 </a:t>
            </a:r>
            <a:r>
              <a:rPr lang="ru-RU" sz="24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smtClean="0"/>
              <a:t/>
            </a:r>
            <a:br>
              <a:rPr lang="ru-RU" sz="2400" smtClean="0"/>
            </a:br>
            <a:endParaRPr lang="ru-RU" sz="2400" smtClean="0"/>
          </a:p>
        </p:txBody>
      </p:sp>
      <p:pic>
        <p:nvPicPr>
          <p:cNvPr id="6" name="Рисунок 5" descr="C:\Users\Пользователь\Desktop\фото лэп\DSCN004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1556792"/>
            <a:ext cx="4966563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7212" name="Picture 44" descr="https://sun9-71.userapi.com/c857520/v857520491/2be38/3hUMwS5pN48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1920" y="5229200"/>
            <a:ext cx="5006352" cy="125946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79512" y="5157192"/>
            <a:ext cx="3707904" cy="1008186"/>
            <a:chOff x="1383" y="1452"/>
            <a:chExt cx="2826" cy="596"/>
          </a:xfrm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14" name="Oval 5"/>
            <p:cNvSpPr>
              <a:spLocks noChangeArrowheads="1"/>
            </p:cNvSpPr>
            <p:nvPr/>
          </p:nvSpPr>
          <p:spPr bwMode="ltGray">
            <a:xfrm>
              <a:off x="1383" y="1464"/>
              <a:ext cx="2824" cy="584"/>
            </a:xfrm>
            <a:prstGeom prst="ellipse">
              <a:avLst/>
            </a:prstGeom>
            <a:gradFill rotWithShape="1">
              <a:gsLst>
                <a:gs pos="0">
                  <a:srgbClr val="003955"/>
                </a:gs>
                <a:gs pos="50000">
                  <a:srgbClr val="006699"/>
                </a:gs>
                <a:gs pos="100000">
                  <a:srgbClr val="003955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  <a:sp3d>
              <a:bevelT w="139700" h="139700"/>
            </a:sp3d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Oval 6"/>
            <p:cNvSpPr>
              <a:spLocks noChangeArrowheads="1"/>
            </p:cNvSpPr>
            <p:nvPr/>
          </p:nvSpPr>
          <p:spPr bwMode="ltGray">
            <a:xfrm>
              <a:off x="1383" y="1455"/>
              <a:ext cx="2826" cy="552"/>
            </a:xfrm>
            <a:prstGeom prst="ellipse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A9CBDD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  <a:sp3d>
              <a:bevelT w="139700" h="139700"/>
            </a:sp3d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Oval 7"/>
            <p:cNvSpPr>
              <a:spLocks noChangeArrowheads="1"/>
            </p:cNvSpPr>
            <p:nvPr/>
          </p:nvSpPr>
          <p:spPr bwMode="ltGray">
            <a:xfrm>
              <a:off x="1385" y="1452"/>
              <a:ext cx="2808" cy="545"/>
            </a:xfrm>
            <a:prstGeom prst="ellipse">
              <a:avLst/>
            </a:prstGeom>
            <a:gradFill rotWithShape="1">
              <a:gsLst>
                <a:gs pos="0">
                  <a:schemeClr val="bg1">
                    <a:gamma/>
                    <a:shade val="0"/>
                    <a:invGamma/>
                    <a:alpha val="27000"/>
                  </a:schemeClr>
                </a:gs>
                <a:gs pos="50000">
                  <a:schemeClr val="bg1">
                    <a:alpha val="5000"/>
                  </a:schemeClr>
                </a:gs>
                <a:gs pos="100000">
                  <a:schemeClr val="bg1">
                    <a:gamma/>
                    <a:shade val="0"/>
                    <a:invGamma/>
                    <a:alpha val="27000"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  <a:sp3d>
              <a:bevelT w="139700" h="139700"/>
            </a:sp3d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pic>
        <p:nvPicPr>
          <p:cNvPr id="7204" name="Picture 36" descr="C:\Users\Пользователь\Desktop\фото лэп\DSCN0002.JPG"/>
          <p:cNvPicPr>
            <a:picLocks noChangeAspect="1" noChangeArrowheads="1"/>
          </p:cNvPicPr>
          <p:nvPr/>
        </p:nvPicPr>
        <p:blipFill>
          <a:blip r:embed="rId4" cstate="print"/>
          <a:srcRect l="4301" t="4839" r="7161" b="4839"/>
          <a:stretch>
            <a:fillRect/>
          </a:stretch>
        </p:blipFill>
        <p:spPr bwMode="auto">
          <a:xfrm>
            <a:off x="467544" y="1484784"/>
            <a:ext cx="3123402" cy="424847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Пользователь\Desktop\фото лэп\IMG_20210201_17395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68760"/>
            <a:ext cx="1872208" cy="2376264"/>
          </a:xfrm>
          <a:prstGeom prst="snip2Diag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4" name="Рисунок 3" descr="C:\Users\Пользователь\Desktop\фото лэп\IMG_20210201_17445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861048"/>
            <a:ext cx="1800200" cy="2376264"/>
          </a:xfrm>
          <a:prstGeom prst="snip2Diag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6" name="Рисунок 5" descr="C:\Users\Пользователь\Desktop\фото лэп\IMG_20210201_17420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1268760"/>
            <a:ext cx="1822163" cy="2592287"/>
          </a:xfrm>
          <a:prstGeom prst="snip2Diag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7" name="Рисунок 6" descr="C:\Users\Пользователь\Desktop\фото лэп\IMG_20210201_17401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3" y="4005064"/>
            <a:ext cx="1800200" cy="2520000"/>
          </a:xfrm>
          <a:prstGeom prst="snip2Diag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56324" name="Picture 4" descr="https://i03.fotocdn.net/s119/3e0e3eeca00375d8/user_xl/2722711724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241" r="17241"/>
          <a:stretch>
            <a:fillRect/>
          </a:stretch>
        </p:blipFill>
        <p:spPr bwMode="auto">
          <a:xfrm>
            <a:off x="2555776" y="4653136"/>
            <a:ext cx="1179441" cy="18002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6" name="Picture 2" descr="https://im0-tub-ru.yandex.net/i?id=04281a0fe8bb5f7b79f7b52f9f146b94&amp;ref=rim&amp;n=33&amp;w=267&amp;h=15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11638" y="5013325"/>
            <a:ext cx="25431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C:\Users\Пользователь\Desktop\фото лэп\DSCN0031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39752" y="1340768"/>
            <a:ext cx="4248472" cy="3096344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251520" y="404664"/>
            <a:ext cx="8892480" cy="73866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tx1">
                    <a:lumMod val="20000"/>
                    <a:lumOff val="80000"/>
                  </a:schemeClr>
                </a:solidFill>
              </a:rPr>
              <a:t>Рассчитан на детей дошкольного возраста 3-4 лет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913" y="260350"/>
            <a:ext cx="6408737" cy="868363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Цель: </a:t>
            </a:r>
            <a:b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088" y="1989138"/>
            <a:ext cx="7920037" cy="28463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400" b="1" dirty="0">
                <a:solidFill>
                  <a:schemeClr val="bg1">
                    <a:lumMod val="50000"/>
                  </a:schemeClr>
                </a:solidFill>
              </a:rPr>
              <a:t>способствовать формированию представления о профессии «лесничий», его обязанностях, орудиях труда; </a:t>
            </a:r>
          </a:p>
          <a:p>
            <a:pPr algn="just">
              <a:defRPr/>
            </a:pPr>
            <a:endParaRPr lang="ru-RU" sz="1100" b="1" dirty="0">
              <a:solidFill>
                <a:schemeClr val="bg1">
                  <a:lumMod val="50000"/>
                </a:schemeClr>
              </a:solidFill>
            </a:endParaRPr>
          </a:p>
          <a:p>
            <a:pPr algn="just">
              <a:defRPr/>
            </a:pPr>
            <a:r>
              <a:rPr lang="ru-RU" sz="2400" b="1" dirty="0">
                <a:solidFill>
                  <a:schemeClr val="bg1">
                    <a:lumMod val="50000"/>
                  </a:schemeClr>
                </a:solidFill>
              </a:rPr>
              <a:t>развивать гуманное экологически целесообразное отношение детей к природе, основы экологической культуры у детей дошкольного возраста.</a:t>
            </a:r>
            <a:endParaRPr lang="ru-RU" dirty="0"/>
          </a:p>
        </p:txBody>
      </p:sp>
      <p:pic>
        <p:nvPicPr>
          <p:cNvPr id="55300" name="Picture 4" descr="https://prodam.online/wp-content/uploads/2017/03/adman.jp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916832"/>
            <a:ext cx="1043608" cy="87596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" name="Picture 4" descr="https://prodam.online/wp-content/uploads/2017/03/adman.jp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212976"/>
            <a:ext cx="1043608" cy="87596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3" name="Picture 8" descr="https://st2.depositphotos.com/1751231/7364/v/950/depositphotos_73645763-stock-illustration-green-earth-and-city-eco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56" t="21061" r="2453" b="45155"/>
          <a:stretch>
            <a:fillRect/>
          </a:stretch>
        </p:blipFill>
        <p:spPr bwMode="auto">
          <a:xfrm>
            <a:off x="179512" y="4581128"/>
            <a:ext cx="8964488" cy="198884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Аннотация </a:t>
            </a:r>
            <a:b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0825" y="1268413"/>
            <a:ext cx="8424863" cy="3816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400" b="1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ru-RU" sz="2000" b="1" dirty="0">
                <a:solidFill>
                  <a:schemeClr val="bg1">
                    <a:lumMod val="50000"/>
                  </a:schemeClr>
                </a:solidFill>
              </a:rPr>
              <a:t>Данное пособие является средством развивающего обучения, предполагает использование современных технологий: технологии организации коллективной творческой деятельности, коммуникативных технологий, технологии проектной деятельности, игровых технологий. </a:t>
            </a:r>
          </a:p>
          <a:p>
            <a:pPr algn="just">
              <a:defRPr/>
            </a:pPr>
            <a:r>
              <a:rPr lang="ru-RU" sz="2000" b="1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ru-RU" sz="2000" b="1" dirty="0" err="1">
                <a:solidFill>
                  <a:schemeClr val="bg1">
                    <a:lumMod val="50000"/>
                  </a:schemeClr>
                </a:solidFill>
              </a:rPr>
              <a:t>Лэпбук</a:t>
            </a:r>
            <a:r>
              <a:rPr lang="ru-RU" sz="2000" b="1" dirty="0">
                <a:solidFill>
                  <a:schemeClr val="bg1">
                    <a:lumMod val="50000"/>
                  </a:schemeClr>
                </a:solidFill>
              </a:rPr>
              <a:t> отвечает требованиям ФГОС ДО к предметно-пространственной среде. </a:t>
            </a:r>
          </a:p>
          <a:p>
            <a:pPr algn="just">
              <a:defRPr/>
            </a:pPr>
            <a:r>
              <a:rPr lang="ru-RU" sz="2000" b="1" dirty="0">
                <a:solidFill>
                  <a:schemeClr val="bg1">
                    <a:lumMod val="50000"/>
                  </a:schemeClr>
                </a:solidFill>
              </a:rPr>
              <a:t>	Это универсальное пособие, которое может быть итогом тематической недели, предусмотренной образовательной программой, также может быть использован при реализации образовательной области «Познавательное развитие». </a:t>
            </a:r>
          </a:p>
          <a:p>
            <a:pPr>
              <a:defRPr/>
            </a:pPr>
            <a:endParaRPr lang="ru-RU" sz="1600" dirty="0"/>
          </a:p>
        </p:txBody>
      </p:sp>
      <p:pic>
        <p:nvPicPr>
          <p:cNvPr id="54274" name="Picture 2" descr="Люди с солнцем — стоковое фото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5013176"/>
            <a:ext cx="1876165" cy="1368152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54277" name="Picture 5" descr="C:\Users\Пользователь\Desktop\Рисунок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260649"/>
            <a:ext cx="2088232" cy="114254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6" name="Рисунок 5" descr="C:\Users\Пользователь\Desktop\фото лэп\DSCN001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4797152"/>
            <a:ext cx="2335808" cy="1728191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</p:pic>
      <p:pic>
        <p:nvPicPr>
          <p:cNvPr id="7" name="Рисунок 6" descr="C:\Users\Пользователь\Desktop\фото лэп\DSCN0033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216" y="4797152"/>
            <a:ext cx="2239380" cy="1728192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8507413" cy="868363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Формы  работы</a:t>
            </a:r>
            <a:endPara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650" y="1844675"/>
            <a:ext cx="8172450" cy="46783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chemeClr val="bg1">
                    <a:lumMod val="50000"/>
                  </a:schemeClr>
                </a:solidFill>
              </a:rPr>
              <a:t>беседа</a:t>
            </a:r>
          </a:p>
          <a:p>
            <a:pPr>
              <a:defRPr/>
            </a:pPr>
            <a:r>
              <a:rPr lang="ru-RU" sz="2800" b="1" dirty="0">
                <a:solidFill>
                  <a:schemeClr val="bg1">
                    <a:lumMod val="50000"/>
                  </a:schemeClr>
                </a:solidFill>
              </a:rPr>
              <a:t>проблемная ситуация</a:t>
            </a:r>
          </a:p>
          <a:p>
            <a:pPr>
              <a:defRPr/>
            </a:pPr>
            <a:r>
              <a:rPr lang="ru-RU" sz="2800" b="1" dirty="0">
                <a:solidFill>
                  <a:schemeClr val="bg1">
                    <a:lumMod val="50000"/>
                  </a:schemeClr>
                </a:solidFill>
              </a:rPr>
              <a:t>рассматривание</a:t>
            </a:r>
          </a:p>
          <a:p>
            <a:pPr>
              <a:defRPr/>
            </a:pPr>
            <a:r>
              <a:rPr lang="ru-RU" sz="2800" b="1" dirty="0">
                <a:solidFill>
                  <a:schemeClr val="bg1">
                    <a:lumMod val="50000"/>
                  </a:schemeClr>
                </a:solidFill>
              </a:rPr>
              <a:t>контрольно-диагностическая деятельность</a:t>
            </a:r>
          </a:p>
          <a:p>
            <a:pPr>
              <a:defRPr/>
            </a:pPr>
            <a:r>
              <a:rPr lang="ru-RU" sz="2800" b="1" dirty="0">
                <a:solidFill>
                  <a:schemeClr val="bg1">
                    <a:lumMod val="50000"/>
                  </a:schemeClr>
                </a:solidFill>
              </a:rPr>
              <a:t>ситуативный разговор</a:t>
            </a:r>
          </a:p>
          <a:p>
            <a:pPr>
              <a:defRPr/>
            </a:pPr>
            <a:r>
              <a:rPr lang="ru-RU" sz="2800" b="1" dirty="0">
                <a:solidFill>
                  <a:schemeClr val="bg1">
                    <a:lumMod val="50000"/>
                  </a:schemeClr>
                </a:solidFill>
              </a:rPr>
              <a:t>индивидуальная игра</a:t>
            </a:r>
          </a:p>
          <a:p>
            <a:pPr>
              <a:defRPr/>
            </a:pPr>
            <a:r>
              <a:rPr lang="ru-RU" sz="2800" b="1" dirty="0">
                <a:solidFill>
                  <a:schemeClr val="bg1">
                    <a:lumMod val="50000"/>
                  </a:schemeClr>
                </a:solidFill>
              </a:rPr>
              <a:t>ситуация морального выбора</a:t>
            </a:r>
          </a:p>
          <a:p>
            <a:pPr>
              <a:defRPr/>
            </a:pPr>
            <a:r>
              <a:rPr lang="ru-RU" sz="2800" b="1" dirty="0">
                <a:solidFill>
                  <a:schemeClr val="bg1">
                    <a:lumMod val="50000"/>
                  </a:schemeClr>
                </a:solidFill>
              </a:rPr>
              <a:t>дидактическая игра</a:t>
            </a:r>
          </a:p>
          <a:p>
            <a:pPr>
              <a:defRPr/>
            </a:pPr>
            <a:r>
              <a:rPr lang="ru-RU" sz="2800" b="1" dirty="0">
                <a:solidFill>
                  <a:schemeClr val="bg1">
                    <a:lumMod val="50000"/>
                  </a:schemeClr>
                </a:solidFill>
              </a:rPr>
              <a:t>отгадывание загадок</a:t>
            </a:r>
          </a:p>
          <a:p>
            <a:pPr>
              <a:defRPr/>
            </a:pPr>
            <a:r>
              <a:rPr lang="ru-RU" sz="2800" b="1" dirty="0">
                <a:solidFill>
                  <a:schemeClr val="bg1">
                    <a:lumMod val="50000"/>
                  </a:schemeClr>
                </a:solidFill>
              </a:rPr>
              <a:t>разучивание стихотворений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defRPr/>
            </a:pPr>
            <a:endParaRPr lang="ru-RU" dirty="0"/>
          </a:p>
        </p:txBody>
      </p:sp>
      <p:pic>
        <p:nvPicPr>
          <p:cNvPr id="5" name="Picture 8" descr="3d small - cool chair — стоковое фото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402" t="4614" r="7863" b="10770"/>
          <a:stretch>
            <a:fillRect/>
          </a:stretch>
        </p:blipFill>
        <p:spPr bwMode="auto">
          <a:xfrm>
            <a:off x="323850" y="260350"/>
            <a:ext cx="12668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вал 7"/>
          <p:cNvSpPr/>
          <p:nvPr/>
        </p:nvSpPr>
        <p:spPr>
          <a:xfrm>
            <a:off x="395536" y="1988840"/>
            <a:ext cx="288032" cy="28803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95536" y="2420888"/>
            <a:ext cx="288032" cy="288032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95536" y="2852936"/>
            <a:ext cx="288032" cy="28803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95536" y="3284984"/>
            <a:ext cx="288032" cy="28803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395536" y="3717032"/>
            <a:ext cx="288032" cy="28803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395536" y="4077072"/>
            <a:ext cx="288032" cy="28803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395536" y="4509120"/>
            <a:ext cx="288032" cy="28803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395536" y="4941168"/>
            <a:ext cx="288032" cy="28803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395536" y="5373216"/>
            <a:ext cx="288032" cy="28803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395536" y="5877272"/>
            <a:ext cx="288032" cy="28803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9" name="Рисунок 18" descr="C:\Users\Пользователь\Desktop\фото лэп\DSCN001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3789040"/>
            <a:ext cx="1944216" cy="2664296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</p:pic>
      <p:pic>
        <p:nvPicPr>
          <p:cNvPr id="20" name="Рисунок 19" descr="C:\Users\Пользователь\Desktop\фото лэп\DSCN001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1196752"/>
            <a:ext cx="2627784" cy="1944216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Составляющие макета </a:t>
            </a:r>
            <a:r>
              <a:rPr lang="ru-RU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лэпбука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16238" y="1773238"/>
            <a:ext cx="6048375" cy="4184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ru-RU" sz="1600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Aft>
                <a:spcPts val="600"/>
              </a:spcAft>
              <a:defRPr/>
            </a:pPr>
            <a:r>
              <a:rPr lang="ru-RU" sz="2000" b="1" dirty="0">
                <a:solidFill>
                  <a:schemeClr val="bg1">
                    <a:lumMod val="50000"/>
                  </a:schemeClr>
                </a:solidFill>
              </a:rPr>
              <a:t>1. «Как лесничий бережет лес» </a:t>
            </a:r>
            <a:r>
              <a:rPr lang="ru-RU" sz="2000" i="1" dirty="0">
                <a:solidFill>
                  <a:schemeClr val="bg1">
                    <a:lumMod val="50000"/>
                  </a:schemeClr>
                </a:solidFill>
              </a:rPr>
              <a:t>(информационный лист с обязанностями лесничего)</a:t>
            </a:r>
          </a:p>
          <a:p>
            <a:pPr>
              <a:spcAft>
                <a:spcPts val="600"/>
              </a:spcAft>
              <a:defRPr/>
            </a:pPr>
            <a:r>
              <a:rPr lang="ru-RU" sz="2000" b="1" dirty="0">
                <a:solidFill>
                  <a:schemeClr val="bg1">
                    <a:lumMod val="50000"/>
                  </a:schemeClr>
                </a:solidFill>
              </a:rPr>
              <a:t>2. «Что нужно для работы лесничему?»          </a:t>
            </a:r>
            <a:r>
              <a:rPr lang="ru-RU" sz="2000" i="1" dirty="0">
                <a:solidFill>
                  <a:schemeClr val="bg1">
                    <a:lumMod val="50000"/>
                  </a:schemeClr>
                </a:solidFill>
              </a:rPr>
              <a:t>(конверт-цветок с орудиями труда лесничего)</a:t>
            </a:r>
          </a:p>
          <a:p>
            <a:pPr>
              <a:spcAft>
                <a:spcPts val="600"/>
              </a:spcAft>
              <a:defRPr/>
            </a:pPr>
            <a:r>
              <a:rPr lang="ru-RU" sz="2000" b="1" dirty="0">
                <a:solidFill>
                  <a:schemeClr val="bg1">
                    <a:lumMod val="50000"/>
                  </a:schemeClr>
                </a:solidFill>
              </a:rPr>
              <a:t>3. «Правила поведения в лесу»                    </a:t>
            </a:r>
            <a:r>
              <a:rPr lang="ru-RU" sz="2000" i="1" dirty="0">
                <a:solidFill>
                  <a:schemeClr val="bg1">
                    <a:lumMod val="50000"/>
                  </a:schemeClr>
                </a:solidFill>
              </a:rPr>
              <a:t>(конверт-цветок с обучающими карточками)</a:t>
            </a:r>
          </a:p>
          <a:p>
            <a:pPr>
              <a:spcAft>
                <a:spcPts val="600"/>
              </a:spcAft>
              <a:defRPr/>
            </a:pPr>
            <a:r>
              <a:rPr lang="ru-RU" sz="2000" b="1" dirty="0">
                <a:solidFill>
                  <a:schemeClr val="bg1">
                    <a:lumMod val="50000"/>
                  </a:schemeClr>
                </a:solidFill>
              </a:rPr>
              <a:t>4. «Стихотворения о лесе» </a:t>
            </a:r>
            <a:r>
              <a:rPr lang="ru-RU" sz="2000" i="1" dirty="0">
                <a:solidFill>
                  <a:schemeClr val="bg1">
                    <a:lumMod val="50000"/>
                  </a:schemeClr>
                </a:solidFill>
              </a:rPr>
              <a:t>(книжка-гармошка)</a:t>
            </a:r>
          </a:p>
          <a:p>
            <a:pPr>
              <a:spcAft>
                <a:spcPts val="600"/>
              </a:spcAft>
              <a:defRPr/>
            </a:pPr>
            <a:r>
              <a:rPr lang="ru-RU" sz="2000" b="1" dirty="0">
                <a:solidFill>
                  <a:schemeClr val="bg1">
                    <a:lumMod val="50000"/>
                  </a:schemeClr>
                </a:solidFill>
              </a:rPr>
              <a:t>5. «Что взять в лес?» </a:t>
            </a:r>
            <a:r>
              <a:rPr lang="ru-RU" sz="2000" i="1" dirty="0">
                <a:solidFill>
                  <a:schemeClr val="bg1">
                    <a:lumMod val="50000"/>
                  </a:schemeClr>
                </a:solidFill>
              </a:rPr>
              <a:t>(книжка-гармошка)</a:t>
            </a:r>
          </a:p>
          <a:p>
            <a:pPr>
              <a:spcAft>
                <a:spcPts val="600"/>
              </a:spcAft>
              <a:defRPr/>
            </a:pPr>
            <a:r>
              <a:rPr lang="ru-RU" sz="2000" b="1" dirty="0">
                <a:solidFill>
                  <a:schemeClr val="bg1">
                    <a:lumMod val="50000"/>
                  </a:schemeClr>
                </a:solidFill>
              </a:rPr>
              <a:t>6. «Походная аптечка» </a:t>
            </a:r>
            <a:r>
              <a:rPr lang="ru-RU" sz="2000" i="1" dirty="0">
                <a:solidFill>
                  <a:schemeClr val="bg1">
                    <a:lumMod val="50000"/>
                  </a:schemeClr>
                </a:solidFill>
              </a:rPr>
              <a:t>(книжка-гармошка)</a:t>
            </a:r>
          </a:p>
          <a:p>
            <a:pPr>
              <a:spcAft>
                <a:spcPts val="600"/>
              </a:spcAft>
              <a:defRPr/>
            </a:pPr>
            <a:r>
              <a:rPr lang="ru-RU" sz="2000" b="1" dirty="0">
                <a:solidFill>
                  <a:schemeClr val="bg1">
                    <a:lumMod val="50000"/>
                  </a:schemeClr>
                </a:solidFill>
              </a:rPr>
              <a:t>7. «Чьи следы?» </a:t>
            </a:r>
            <a:r>
              <a:rPr lang="ru-RU" sz="2000" i="1" dirty="0">
                <a:solidFill>
                  <a:schemeClr val="bg1">
                    <a:lumMod val="50000"/>
                  </a:schemeClr>
                </a:solidFill>
              </a:rPr>
              <a:t>(обучающие карточки)</a:t>
            </a:r>
          </a:p>
        </p:txBody>
      </p:sp>
      <p:pic>
        <p:nvPicPr>
          <p:cNvPr id="6" name="Рисунок 5" descr="C:\Users\Пользователь\Desktop\фото лэп\DSCN003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88840"/>
            <a:ext cx="2494235" cy="3444983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79388" y="1341438"/>
            <a:ext cx="8353425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400" b="1" dirty="0" err="1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лэпбук</a:t>
            </a:r>
            <a:r>
              <a:rPr lang="ru-RU" sz="24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входит 16 развивающих заданий:</a:t>
            </a:r>
          </a:p>
          <a:p>
            <a:pPr>
              <a:defRPr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Составляющие макета </a:t>
            </a:r>
            <a:r>
              <a:rPr lang="ru-RU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лэпбука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388" y="1557338"/>
            <a:ext cx="8785225" cy="50165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ru-RU" sz="2000" b="1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rPr>
              <a:t>8. «</a:t>
            </a:r>
            <a:r>
              <a:rPr lang="ru-RU" sz="2000" b="1" dirty="0" err="1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rPr>
              <a:t>Пазлы</a:t>
            </a:r>
            <a:r>
              <a:rPr lang="ru-RU" sz="2000" b="1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rPr>
              <a:t> «Дикие животные» </a:t>
            </a:r>
            <a:r>
              <a:rPr lang="ru-RU" sz="2000" i="1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rPr>
              <a:t>(</a:t>
            </a:r>
            <a:r>
              <a:rPr lang="ru-RU" sz="2000" i="1" dirty="0" err="1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rPr>
              <a:t>д</a:t>
            </a:r>
            <a:r>
              <a:rPr lang="ru-RU" sz="2000" i="1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rPr>
              <a:t>/и в фигурном конверте)</a:t>
            </a:r>
          </a:p>
          <a:p>
            <a:pPr>
              <a:spcAft>
                <a:spcPts val="600"/>
              </a:spcAft>
              <a:defRPr/>
            </a:pPr>
            <a:r>
              <a:rPr lang="ru-RU" sz="2000" b="1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rPr>
              <a:t>9. «Разрезные картинки» </a:t>
            </a:r>
            <a:r>
              <a:rPr lang="ru-RU" sz="2000" i="1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rPr>
              <a:t>(</a:t>
            </a:r>
            <a:r>
              <a:rPr lang="ru-RU" sz="2000" i="1" dirty="0" err="1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rPr>
              <a:t>д</a:t>
            </a:r>
            <a:r>
              <a:rPr lang="ru-RU" sz="2000" i="1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rPr>
              <a:t>/и в фигурном конверте)</a:t>
            </a:r>
          </a:p>
          <a:p>
            <a:pPr>
              <a:spcAft>
                <a:spcPts val="600"/>
              </a:spcAft>
              <a:defRPr/>
            </a:pPr>
            <a:r>
              <a:rPr lang="ru-RU" sz="2000" b="1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rPr>
              <a:t>10. «Лесные лабиринты» </a:t>
            </a:r>
            <a:r>
              <a:rPr lang="ru-RU" sz="2000" i="1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rPr>
              <a:t>(</a:t>
            </a:r>
            <a:r>
              <a:rPr lang="ru-RU" sz="2000" i="1" dirty="0" err="1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rPr>
              <a:t>д</a:t>
            </a:r>
            <a:r>
              <a:rPr lang="ru-RU" sz="2000" i="1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rPr>
              <a:t>/и в кармашке)</a:t>
            </a:r>
          </a:p>
          <a:p>
            <a:pPr>
              <a:spcAft>
                <a:spcPts val="600"/>
              </a:spcAft>
              <a:defRPr/>
            </a:pPr>
            <a:r>
              <a:rPr lang="ru-RU" sz="2000" b="1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rPr>
              <a:t>11. «Лесные загадки» </a:t>
            </a:r>
            <a:r>
              <a:rPr lang="ru-RU" sz="2000" i="1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rPr>
              <a:t>(</a:t>
            </a:r>
            <a:r>
              <a:rPr lang="ru-RU" sz="2000" i="1" dirty="0" err="1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rPr>
              <a:t>блокнот-листья</a:t>
            </a:r>
            <a:r>
              <a:rPr lang="ru-RU" sz="2000" i="1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rPr>
              <a:t>)</a:t>
            </a:r>
          </a:p>
          <a:p>
            <a:pPr>
              <a:spcAft>
                <a:spcPts val="600"/>
              </a:spcAft>
              <a:defRPr/>
            </a:pPr>
            <a:r>
              <a:rPr lang="ru-RU" sz="2000" b="1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rPr>
              <a:t>12 «Что происходит в лесу?»                                          </a:t>
            </a:r>
          </a:p>
          <a:p>
            <a:pPr>
              <a:spcAft>
                <a:spcPts val="600"/>
              </a:spcAft>
              <a:defRPr/>
            </a:pPr>
            <a:r>
              <a:rPr lang="ru-RU" sz="2000" b="1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ru-RU" sz="2000" i="1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rPr>
              <a:t>(речевая игра с открывающимися окнами)</a:t>
            </a:r>
          </a:p>
          <a:p>
            <a:pPr>
              <a:spcAft>
                <a:spcPts val="600"/>
              </a:spcAft>
              <a:defRPr/>
            </a:pPr>
            <a:r>
              <a:rPr lang="ru-RU" sz="2000" b="1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rPr>
              <a:t>13. «Этажи леса» </a:t>
            </a:r>
            <a:r>
              <a:rPr lang="ru-RU" sz="2000" i="1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rPr>
              <a:t>(книжка-гармошка)</a:t>
            </a:r>
          </a:p>
          <a:p>
            <a:pPr>
              <a:spcAft>
                <a:spcPts val="600"/>
              </a:spcAft>
              <a:defRPr/>
            </a:pPr>
            <a:r>
              <a:rPr lang="ru-RU" sz="2000" b="1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rPr>
              <a:t>14. «</a:t>
            </a:r>
            <a:r>
              <a:rPr lang="ru-RU" sz="2000" b="1" dirty="0" err="1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rPr>
              <a:t>Съедобные-несъедобные</a:t>
            </a:r>
            <a:r>
              <a:rPr lang="ru-RU" sz="2000" b="1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rPr>
              <a:t> </a:t>
            </a:r>
          </a:p>
          <a:p>
            <a:pPr>
              <a:spcAft>
                <a:spcPts val="600"/>
              </a:spcAft>
              <a:defRPr/>
            </a:pPr>
            <a:r>
              <a:rPr lang="ru-RU" sz="2000" i="1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rPr>
              <a:t>(книжка-гармошка)</a:t>
            </a:r>
          </a:p>
          <a:p>
            <a:pPr>
              <a:spcAft>
                <a:spcPts val="600"/>
              </a:spcAft>
              <a:defRPr/>
            </a:pPr>
            <a:r>
              <a:rPr lang="ru-RU" sz="2000" b="1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rPr>
              <a:t>15. «Какой бывает лес?»                                       </a:t>
            </a:r>
          </a:p>
          <a:p>
            <a:pPr>
              <a:spcAft>
                <a:spcPts val="600"/>
              </a:spcAft>
              <a:defRPr/>
            </a:pPr>
            <a:r>
              <a:rPr lang="ru-RU" sz="2000" i="1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rPr>
              <a:t>(обучающие карточки в кармашке)</a:t>
            </a:r>
          </a:p>
          <a:p>
            <a:pPr>
              <a:spcAft>
                <a:spcPts val="600"/>
              </a:spcAft>
              <a:defRPr/>
            </a:pPr>
            <a:r>
              <a:rPr lang="ru-RU" sz="2000" b="1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rPr>
              <a:t>16. «Раскрась картинку» </a:t>
            </a:r>
          </a:p>
          <a:p>
            <a:pPr>
              <a:spcAft>
                <a:spcPts val="600"/>
              </a:spcAft>
              <a:defRPr/>
            </a:pPr>
            <a:r>
              <a:rPr lang="ru-RU" sz="2000" i="1" dirty="0">
                <a:solidFill>
                  <a:schemeClr val="bg1">
                    <a:lumMod val="50000"/>
                  </a:schemeClr>
                </a:solidFill>
                <a:latin typeface="+mn-lt"/>
                <a:cs typeface="Times New Roman" pitchFamily="18" charset="0"/>
              </a:rPr>
              <a:t>(раскраски в фигурном уголке)</a:t>
            </a:r>
          </a:p>
        </p:txBody>
      </p:sp>
      <p:pic>
        <p:nvPicPr>
          <p:cNvPr id="12292" name="Picture 4" descr="C:\Users\Пользователь\Desktop\фото лэп\DSCN00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3825056"/>
            <a:ext cx="3603518" cy="270294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h="139700" prst="divot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4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1" descr="C:\Users\Пользователь\Desktop\фото лэп\DSCN0044.JPG"/>
          <p:cNvPicPr>
            <a:picLocks noChangeAspect="1" noChangeArrowheads="1"/>
          </p:cNvPicPr>
          <p:nvPr/>
        </p:nvPicPr>
        <p:blipFill>
          <a:blip r:embed="rId2" cstate="print"/>
          <a:srcRect r="4420"/>
          <a:stretch>
            <a:fillRect/>
          </a:stretch>
        </p:blipFill>
        <p:spPr bwMode="auto">
          <a:xfrm>
            <a:off x="179388" y="1412875"/>
            <a:ext cx="4321175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11267" name="Рисунок 2" descr="C:\Users\Пользователь\Desktop\фото лэп\DSCN0045.JPG"/>
          <p:cNvPicPr>
            <a:picLocks noChangeAspect="1" noChangeArrowheads="1"/>
          </p:cNvPicPr>
          <p:nvPr/>
        </p:nvPicPr>
        <p:blipFill>
          <a:blip r:embed="rId3" cstate="print"/>
          <a:srcRect r="7964"/>
          <a:stretch>
            <a:fillRect/>
          </a:stretch>
        </p:blipFill>
        <p:spPr bwMode="auto">
          <a:xfrm>
            <a:off x="4787900" y="1412875"/>
            <a:ext cx="4143375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5" name="TextBox 4"/>
          <p:cNvSpPr txBox="1"/>
          <p:nvPr/>
        </p:nvSpPr>
        <p:spPr>
          <a:xfrm>
            <a:off x="323850" y="5013325"/>
            <a:ext cx="3816350" cy="120015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«</a:t>
            </a:r>
            <a:r>
              <a:rPr lang="ru-RU" b="1" dirty="0" err="1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Пазлы</a:t>
            </a:r>
            <a:r>
              <a:rPr lang="ru-RU" b="1" dirty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 «Дикие животные» </a:t>
            </a:r>
          </a:p>
          <a:p>
            <a:pPr algn="ctr">
              <a:defRPr/>
            </a:pPr>
            <a:r>
              <a:rPr lang="ru-RU" i="1" dirty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(</a:t>
            </a:r>
            <a:r>
              <a:rPr lang="ru-RU" i="1" dirty="0" err="1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д</a:t>
            </a:r>
            <a:r>
              <a:rPr lang="ru-RU" i="1" dirty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/и в фигурном конверте)</a:t>
            </a:r>
          </a:p>
          <a:p>
            <a:pPr algn="ctr">
              <a:defRPr/>
            </a:pPr>
            <a:r>
              <a:rPr lang="ru-RU" b="1" dirty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«Лесные лабиринты» </a:t>
            </a:r>
          </a:p>
          <a:p>
            <a:pPr algn="ctr">
              <a:defRPr/>
            </a:pPr>
            <a:r>
              <a:rPr lang="ru-RU" i="1" dirty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(</a:t>
            </a:r>
            <a:r>
              <a:rPr lang="ru-RU" i="1" dirty="0" err="1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д</a:t>
            </a:r>
            <a:r>
              <a:rPr lang="ru-RU" i="1" dirty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/и в кармашке)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003800" y="4941888"/>
            <a:ext cx="3671888" cy="120015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ru-RU" b="1" dirty="0">
                <a:solidFill>
                  <a:schemeClr val="bg1">
                    <a:lumMod val="50000"/>
                  </a:schemeClr>
                </a:solidFill>
              </a:rPr>
              <a:t>«Чьи следы?» </a:t>
            </a:r>
          </a:p>
          <a:p>
            <a:pPr algn="ctr">
              <a:spcAft>
                <a:spcPts val="0"/>
              </a:spcAft>
              <a:defRPr/>
            </a:pPr>
            <a:r>
              <a:rPr lang="ru-RU" i="1" dirty="0">
                <a:solidFill>
                  <a:schemeClr val="bg1">
                    <a:lumMod val="50000"/>
                  </a:schemeClr>
                </a:solidFill>
              </a:rPr>
              <a:t>(обучающие карточки</a:t>
            </a:r>
            <a:endParaRPr lang="ru-RU" i="1" dirty="0">
              <a:solidFill>
                <a:schemeClr val="bg1">
                  <a:lumMod val="50000"/>
                </a:schemeClr>
              </a:solidFill>
              <a:cs typeface="Times New Roman" pitchFamily="18" charset="0"/>
            </a:endParaRPr>
          </a:p>
          <a:p>
            <a:pPr algn="ctr">
              <a:spcAft>
                <a:spcPts val="0"/>
              </a:spcAft>
              <a:defRPr/>
            </a:pPr>
            <a:r>
              <a:rPr lang="ru-RU" b="1" dirty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«Разрезные картинки» </a:t>
            </a:r>
          </a:p>
          <a:p>
            <a:pPr algn="ctr">
              <a:spcAft>
                <a:spcPts val="0"/>
              </a:spcAft>
              <a:defRPr/>
            </a:pPr>
            <a:r>
              <a:rPr lang="ru-RU" i="1" dirty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(</a:t>
            </a:r>
            <a:r>
              <a:rPr lang="ru-RU" i="1" dirty="0" err="1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д</a:t>
            </a:r>
            <a:r>
              <a:rPr lang="ru-RU" i="1" dirty="0">
                <a:solidFill>
                  <a:schemeClr val="bg1">
                    <a:lumMod val="50000"/>
                  </a:schemeClr>
                </a:solidFill>
                <a:cs typeface="Times New Roman" pitchFamily="18" charset="0"/>
              </a:rPr>
              <a:t>/и в фигурном конверте)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574TGp_natural_light_ani">
  <a:themeElements>
    <a:clrScheme name="574TGp_natural_light_ani 3">
      <a:dk1>
        <a:srgbClr val="808080"/>
      </a:dk1>
      <a:lt1>
        <a:srgbClr val="DDE89A"/>
      </a:lt1>
      <a:dk2>
        <a:srgbClr val="329A2A"/>
      </a:dk2>
      <a:lt2>
        <a:srgbClr val="185E25"/>
      </a:lt2>
      <a:accent1>
        <a:srgbClr val="80CB35"/>
      </a:accent1>
      <a:accent2>
        <a:srgbClr val="518CD3"/>
      </a:accent2>
      <a:accent3>
        <a:srgbClr val="ADCAAC"/>
      </a:accent3>
      <a:accent4>
        <a:srgbClr val="BDC683"/>
      </a:accent4>
      <a:accent5>
        <a:srgbClr val="C0E2AE"/>
      </a:accent5>
      <a:accent6>
        <a:srgbClr val="497EBF"/>
      </a:accent6>
      <a:hlink>
        <a:srgbClr val="E15D7C"/>
      </a:hlink>
      <a:folHlink>
        <a:srgbClr val="DB9153"/>
      </a:folHlink>
    </a:clrScheme>
    <a:fontScheme name="574TGp_natural_light_a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74TGp_natural_light_ani 1">
        <a:dk1>
          <a:srgbClr val="808080"/>
        </a:dk1>
        <a:lt1>
          <a:srgbClr val="EADCC0"/>
        </a:lt1>
        <a:dk2>
          <a:srgbClr val="F97407"/>
        </a:dk2>
        <a:lt2>
          <a:srgbClr val="E65D00"/>
        </a:lt2>
        <a:accent1>
          <a:srgbClr val="FBCF2D"/>
        </a:accent1>
        <a:accent2>
          <a:srgbClr val="5C8CDA"/>
        </a:accent2>
        <a:accent3>
          <a:srgbClr val="FBBCAA"/>
        </a:accent3>
        <a:accent4>
          <a:srgbClr val="C8BCA4"/>
        </a:accent4>
        <a:accent5>
          <a:srgbClr val="FDE4AD"/>
        </a:accent5>
        <a:accent6>
          <a:srgbClr val="537EC5"/>
        </a:accent6>
        <a:hlink>
          <a:srgbClr val="87D242"/>
        </a:hlink>
        <a:folHlink>
          <a:srgbClr val="DA647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74TGp_natural_light_ani 2">
        <a:dk1>
          <a:srgbClr val="808080"/>
        </a:dk1>
        <a:lt1>
          <a:srgbClr val="9BD3E5"/>
        </a:lt1>
        <a:dk2>
          <a:srgbClr val="357DA9"/>
        </a:dk2>
        <a:lt2>
          <a:srgbClr val="101C56"/>
        </a:lt2>
        <a:accent1>
          <a:srgbClr val="58BECC"/>
        </a:accent1>
        <a:accent2>
          <a:srgbClr val="8A5BDF"/>
        </a:accent2>
        <a:accent3>
          <a:srgbClr val="AEBFD1"/>
        </a:accent3>
        <a:accent4>
          <a:srgbClr val="84B4C3"/>
        </a:accent4>
        <a:accent5>
          <a:srgbClr val="B4DBE2"/>
        </a:accent5>
        <a:accent6>
          <a:srgbClr val="7D52CA"/>
        </a:accent6>
        <a:hlink>
          <a:srgbClr val="6ECC4C"/>
        </a:hlink>
        <a:folHlink>
          <a:srgbClr val="DD693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74TGp_natural_light_ani 3">
        <a:dk1>
          <a:srgbClr val="808080"/>
        </a:dk1>
        <a:lt1>
          <a:srgbClr val="DDE89A"/>
        </a:lt1>
        <a:dk2>
          <a:srgbClr val="329A2A"/>
        </a:dk2>
        <a:lt2>
          <a:srgbClr val="185E25"/>
        </a:lt2>
        <a:accent1>
          <a:srgbClr val="80CB35"/>
        </a:accent1>
        <a:accent2>
          <a:srgbClr val="518CD3"/>
        </a:accent2>
        <a:accent3>
          <a:srgbClr val="ADCAAC"/>
        </a:accent3>
        <a:accent4>
          <a:srgbClr val="BDC683"/>
        </a:accent4>
        <a:accent5>
          <a:srgbClr val="C0E2AE"/>
        </a:accent5>
        <a:accent6>
          <a:srgbClr val="497EBF"/>
        </a:accent6>
        <a:hlink>
          <a:srgbClr val="E15D7C"/>
        </a:hlink>
        <a:folHlink>
          <a:srgbClr val="DB915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574TGp_natural_light_ani</Template>
  <TotalTime>472</TotalTime>
  <Words>464</Words>
  <Application>Microsoft Office PowerPoint</Application>
  <PresentationFormat>Экран (4:3)</PresentationFormat>
  <Paragraphs>86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574TGp_natural_light_ani</vt:lpstr>
      <vt:lpstr> ЛЭПБУК -  «ПРОФЕССИЯ ЛЕСНИЧИЙ»  </vt:lpstr>
      <vt:lpstr> </vt:lpstr>
      <vt:lpstr>Слайд 3</vt:lpstr>
      <vt:lpstr> Цель:  </vt:lpstr>
      <vt:lpstr> Аннотация  </vt:lpstr>
      <vt:lpstr>Формы  работы</vt:lpstr>
      <vt:lpstr> Составляющие макета лэпбука:  </vt:lpstr>
      <vt:lpstr> Составляющие макета лэпбука:  </vt:lpstr>
      <vt:lpstr>Слайд 9</vt:lpstr>
      <vt:lpstr>Слайд 10</vt:lpstr>
      <vt:lpstr>Слайд 11</vt:lpstr>
      <vt:lpstr>Слайд 12</vt:lpstr>
      <vt:lpstr>Форма лэпбука</vt:lpstr>
      <vt:lpstr>Слайд 14</vt:lpstr>
      <vt:lpstr>Возможности использования в совместной деятельности взрослого с ребенком и самостоятельной деятельности</vt:lpstr>
      <vt:lpstr>Слайд 16</vt:lpstr>
    </vt:vector>
  </TitlesOfParts>
  <Company>МОУ СОШ №30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</dc:title>
  <dc:subject>урок</dc:subject>
  <dc:creator>Стрелкова Н.</dc:creator>
  <cp:lastModifiedBy>user</cp:lastModifiedBy>
  <cp:revision>54</cp:revision>
  <dcterms:created xsi:type="dcterms:W3CDTF">2009-07-05T12:28:04Z</dcterms:created>
  <dcterms:modified xsi:type="dcterms:W3CDTF">2022-11-27T06:21:37Z</dcterms:modified>
</cp:coreProperties>
</file>