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sldIdLst>
    <p:sldId id="256" r:id="rId2"/>
    <p:sldId id="300" r:id="rId3"/>
    <p:sldId id="301" r:id="rId4"/>
    <p:sldId id="302" r:id="rId5"/>
    <p:sldId id="259" r:id="rId6"/>
    <p:sldId id="298" r:id="rId7"/>
    <p:sldId id="29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9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130EB-7898-4337-9A69-CD1DFBB505A5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5702-E65C-4D68-BB07-0C61ADDEC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05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95702-E65C-4D68-BB07-0C61ADDEC09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27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24745"/>
            <a:ext cx="8458200" cy="495104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“</a:t>
            </a:r>
            <a:r>
              <a:rPr lang="ru-RU" b="1" dirty="0" smtClean="0"/>
              <a:t>Вдохновение нужно в геометрии, как в поэзии”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А.С.Пушкин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 smtClean="0"/>
              <a:t>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9644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56321" name="Picture 1" descr="Сним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6984776" cy="353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44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5297" name="Picture 1" descr="Сним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698477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406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/>
          </a:p>
        </p:txBody>
      </p:sp>
      <p:pic>
        <p:nvPicPr>
          <p:cNvPr id="54273" name="Picture 1" descr="Снимок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2008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190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/>
          </a:p>
        </p:txBody>
      </p:sp>
      <p:pic>
        <p:nvPicPr>
          <p:cNvPr id="53249" name="Picture 1" descr="Снимок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763284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313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539552" y="1068995"/>
            <a:ext cx="7776864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 3.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Квадрат со стороной 12 см и прямоугольник, одна из сторон которого равна 8 см, имеют равные периметры. Найти неизвестную сторону прямоугольника.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4.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Как можно разрезать квадрат на четыре равные части, чтобы из них можно было сложить два квадрата 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  5.   Как надо разрезать прямоугольник  со сторонами 8 см и 4 см на четыре  части, чтобы из них можно было сложить квадрат?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 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надо разрезать квадрат на треугольник и четырёхугольник, чтобы из них можно было сложить треугольник?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5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48134" name="Picture 6" descr="Снимок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5934075" cy="2133600"/>
          </a:xfrm>
          <a:prstGeom prst="rect">
            <a:avLst/>
          </a:prstGeom>
          <a:noFill/>
        </p:spPr>
      </p:pic>
      <p:pic>
        <p:nvPicPr>
          <p:cNvPr id="48133" name="Picture 5" descr="Снимок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077072"/>
            <a:ext cx="5943600" cy="2362200"/>
          </a:xfrm>
          <a:prstGeom prst="rect">
            <a:avLst/>
          </a:prstGeom>
          <a:noFill/>
        </p:spPr>
      </p:pic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843808" y="332656"/>
            <a:ext cx="4222314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со  спичками.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7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47106" name="Picture 2" descr="Снимок10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5747138" cy="2755776"/>
          </a:xfrm>
          <a:prstGeom prst="rect">
            <a:avLst/>
          </a:prstGeom>
          <a:noFill/>
        </p:spPr>
      </p:pic>
      <p:pic>
        <p:nvPicPr>
          <p:cNvPr id="47105" name="Picture 1" descr="Снимок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789040"/>
            <a:ext cx="6300809" cy="26288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053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pic>
        <p:nvPicPr>
          <p:cNvPr id="46082" name="Picture 2" descr="Снимок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132" y="548680"/>
            <a:ext cx="5130728" cy="2808312"/>
          </a:xfrm>
          <a:prstGeom prst="rect">
            <a:avLst/>
          </a:prstGeom>
          <a:noFill/>
        </p:spPr>
      </p:pic>
      <p:pic>
        <p:nvPicPr>
          <p:cNvPr id="46081" name="Picture 1" descr="Снимок11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789040"/>
            <a:ext cx="3960441" cy="2520280"/>
          </a:xfrm>
          <a:prstGeom prst="rect">
            <a:avLst/>
          </a:prstGeom>
          <a:noFill/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731520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6" name="Picture 6" descr="Снимок11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89040"/>
            <a:ext cx="4460467" cy="260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534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5057" name="Picture 1" descr="Снимок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5943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052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88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нимокд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7992887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нимокд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287" y="836712"/>
            <a:ext cx="8505825" cy="51330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нимокд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052736"/>
            <a:ext cx="8686800" cy="4968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08720"/>
            <a:ext cx="46085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789040"/>
            <a:ext cx="4824536" cy="184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583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686800" cy="3096344"/>
          </a:xfrm>
        </p:spPr>
        <p:txBody>
          <a:bodyPr>
            <a:normAutofit/>
          </a:bodyPr>
          <a:lstStyle/>
          <a:p>
            <a:r>
              <a:rPr lang="ru-RU" dirty="0" smtClean="0"/>
              <a:t>    Тема:  « Прямоугольник. Квадрат.»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539552" y="1052733"/>
          <a:ext cx="7704856" cy="5123533"/>
        </p:xfrm>
        <a:graphic>
          <a:graphicData uri="http://schemas.openxmlformats.org/drawingml/2006/table">
            <a:tbl>
              <a:tblPr/>
              <a:tblGrid>
                <a:gridCol w="2292888"/>
                <a:gridCol w="3769561"/>
                <a:gridCol w="1642407"/>
              </a:tblGrid>
              <a:tr h="40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квадрат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Линия сравнения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прямоугольник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вершин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сторон,  углов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Величина угла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Длины сторон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Диагонали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Разбиение фигуры на треугольники одной диагональю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Разбиение фигуры на треугольники двумя диагоналями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Периметр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Площадь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3074" name="Picture 2" descr="Сним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513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9673" y="1412775"/>
          <a:ext cx="5688630" cy="3744416"/>
        </p:xfrm>
        <a:graphic>
          <a:graphicData uri="http://schemas.openxmlformats.org/drawingml/2006/table">
            <a:tbl>
              <a:tblPr/>
              <a:tblGrid>
                <a:gridCol w="1444263"/>
                <a:gridCol w="1414789"/>
                <a:gridCol w="1414789"/>
                <a:gridCol w="1414789"/>
              </a:tblGrid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2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ru-RU" sz="2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16см²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4см</a:t>
                      </a:r>
                      <a:endParaRPr lang="ru-RU" sz="2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71дм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10дм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7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125мм²</a:t>
                      </a:r>
                      <a:endParaRPr lang="ru-RU" sz="2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25мм</a:t>
                      </a:r>
                      <a:endParaRPr lang="ru-RU" sz="2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89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153</TotalTime>
  <Words>158</Words>
  <Application>Microsoft Office PowerPoint</Application>
  <PresentationFormat>Экран (4:3)</PresentationFormat>
  <Paragraphs>44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 “Вдохновение нужно в геометрии, как в поэзии” А.С.Пушкин </vt:lpstr>
      <vt:lpstr>Слайд 2</vt:lpstr>
      <vt:lpstr>Слайд 3</vt:lpstr>
      <vt:lpstr>Слайд 4</vt:lpstr>
      <vt:lpstr>  </vt:lpstr>
      <vt:lpstr>    Тема:  « Прямоугольник. Квадрат.»</vt:lpstr>
      <vt:lpstr>Слайд 7</vt:lpstr>
      <vt:lpstr>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заданий №9 ЕГЭ 2022   В версии ЕГЭ-2022 по математике появилось новое 9 задание, в котором требуется работа с функциями.   </dc:title>
  <dc:creator>школа</dc:creator>
  <cp:lastModifiedBy>Пользователь Windows</cp:lastModifiedBy>
  <cp:revision>19</cp:revision>
  <dcterms:created xsi:type="dcterms:W3CDTF">2022-03-22T10:07:13Z</dcterms:created>
  <dcterms:modified xsi:type="dcterms:W3CDTF">2023-02-15T18:24:04Z</dcterms:modified>
</cp:coreProperties>
</file>