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299A-02DF-4B6B-A2D0-71E1BBF0B3E6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599F-CFE9-45C2-A455-7A5FA7D77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E08D-2C76-4893-9466-1D0E7531E923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38FD-69FD-4713-BC05-24F18DCB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3753-E8ED-4D57-AFE4-EC208325E56D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9B88-8A3B-455E-A8F9-2B42C20EA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466B-79BE-4103-9E88-E8865134CA3F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B028-7922-4BAC-A69A-DA66EDA55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9E7D-3EDE-45A6-93DC-BF1B4908E79F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BB8B-267C-443E-94C1-C232262DB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2750-04C7-4D37-BEA6-4C5D769DC229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578B-A1E3-4BF6-B1E4-D2615FE67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8381-DAFD-434C-B708-F3583775CEF2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9DE9-C4D3-4F64-B027-6F1E5E7F5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5E6B-E6C8-4A99-8EEF-A80AE0CA06A8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8337-949F-4E3D-B80A-4F47F2DB1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353B-913B-43A1-A206-A57C03297249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E367-381C-4ADC-8B50-C59137832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86FD-CC34-4657-8CB2-EF87612D2717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2165-30D1-4D79-9662-C82489C24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5A44-7EF2-4BFB-B212-884D99551A46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33A5-077E-46F3-8659-CE97BCFA4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159521-3145-45DE-8CE5-C06D20036A80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F34EE-A431-4BB0-B8AE-0C95BA9ED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18" Type="http://schemas.openxmlformats.org/officeDocument/2006/relationships/image" Target="../media/image2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16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19" Type="http://schemas.openxmlformats.org/officeDocument/2006/relationships/image" Target="../media/image3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525" y="1009650"/>
            <a:ext cx="4760913" cy="47609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263" y="1014413"/>
            <a:ext cx="579437" cy="5921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080125" y="1189038"/>
            <a:ext cx="577850" cy="5921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758782" y="1650206"/>
            <a:ext cx="577850" cy="5921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7193756" y="2304257"/>
            <a:ext cx="579437" cy="590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7338219" y="3101182"/>
            <a:ext cx="579437" cy="590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7173119" y="3939381"/>
            <a:ext cx="577850" cy="5921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6688138" y="4595813"/>
            <a:ext cx="579437" cy="5921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6032500" y="5026025"/>
            <a:ext cx="577850" cy="590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5232400" y="5159375"/>
            <a:ext cx="579438" cy="590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4414838" y="4981575"/>
            <a:ext cx="579437" cy="5921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4411663" y="1193800"/>
            <a:ext cx="579437" cy="5921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3793332" y="4525169"/>
            <a:ext cx="577850" cy="5921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3359150" y="3876675"/>
            <a:ext cx="579438" cy="5921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3207544" y="3112294"/>
            <a:ext cx="579438" cy="590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3338513" y="2376488"/>
            <a:ext cx="577850" cy="590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3727450" y="1730375"/>
            <a:ext cx="579438" cy="5921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5408613" y="1725613"/>
            <a:ext cx="252412" cy="338455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2489" y="819807"/>
              <a:ext cx="11105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7998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313" y="3213100"/>
            <a:ext cx="504825" cy="5032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32" name="Text Box 23"/>
          <p:cNvSpPr txBox="1">
            <a:spLocks noChangeArrowheads="1"/>
          </p:cNvSpPr>
          <p:nvPr/>
        </p:nvSpPr>
        <p:spPr bwMode="auto">
          <a:xfrm>
            <a:off x="808038" y="477838"/>
            <a:ext cx="240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33" name="Text Box 24"/>
          <p:cNvSpPr txBox="1">
            <a:spLocks noChangeArrowheads="1"/>
          </p:cNvSpPr>
          <p:nvPr/>
        </p:nvSpPr>
        <p:spPr bwMode="auto">
          <a:xfrm>
            <a:off x="7597775" y="606425"/>
            <a:ext cx="3825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i="1">
                <a:solidFill>
                  <a:srgbClr val="0000CC"/>
                </a:solidFill>
              </a:rPr>
              <a:t>Народное </a:t>
            </a:r>
          </a:p>
          <a:p>
            <a:pPr algn="ctr"/>
            <a:r>
              <a:rPr lang="ru-RU" sz="4400" b="1" i="1">
                <a:solidFill>
                  <a:srgbClr val="0000CC"/>
                </a:solidFill>
              </a:rPr>
              <a:t>творчество</a:t>
            </a:r>
          </a:p>
        </p:txBody>
      </p:sp>
      <p:pic>
        <p:nvPicPr>
          <p:cNvPr id="13337" name="Picture 25" descr="kisspng-matryoshka-doll-stock-photography-doll-png-5b1546f8cd0f9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23938" y="4198938"/>
            <a:ext cx="1304925" cy="1943100"/>
          </a:xfrm>
          <a:prstGeom prst="rect">
            <a:avLst/>
          </a:prstGeom>
          <a:noFill/>
        </p:spPr>
      </p:pic>
      <p:pic>
        <p:nvPicPr>
          <p:cNvPr id="13338" name="Picture 26" descr="1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89950" y="4524375"/>
            <a:ext cx="2930525" cy="1778000"/>
          </a:xfrm>
          <a:prstGeom prst="rect">
            <a:avLst/>
          </a:prstGeom>
          <a:noFill/>
        </p:spPr>
      </p:pic>
      <p:pic>
        <p:nvPicPr>
          <p:cNvPr id="13339" name="Picture 27" descr="chainik_rucheek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31838" y="552450"/>
            <a:ext cx="2012950" cy="2012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49313" y="5572125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471025" y="545941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2773363" y="379413"/>
            <a:ext cx="69167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Какие цвета используются для росписи такой посуды?</a:t>
            </a:r>
          </a:p>
        </p:txBody>
      </p:sp>
      <p:pic>
        <p:nvPicPr>
          <p:cNvPr id="22532" name="Picture 6" descr="Без названия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1560513"/>
            <a:ext cx="369093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24160dc80e63f7061d0c26152da749d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1025" y="2078038"/>
            <a:ext cx="18542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66750" y="564991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74950" y="5570538"/>
            <a:ext cx="654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ДЫМКОВСКАЯ РОСПИСЬ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601200" y="556101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397125" y="439738"/>
            <a:ext cx="7423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К какому виду росписи относятся данные элементы?</a:t>
            </a:r>
          </a:p>
        </p:txBody>
      </p:sp>
      <p:pic>
        <p:nvPicPr>
          <p:cNvPr id="23557" name="Picture 6" descr="dimkovskayarospis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75" y="2047875"/>
            <a:ext cx="6748463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1038" y="5692775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4238" y="2338388"/>
            <a:ext cx="5113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Дымковская </a:t>
            </a:r>
          </a:p>
          <a:p>
            <a:pPr algn="ctr"/>
            <a:r>
              <a:rPr lang="ru-RU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игрушка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474200" y="5551488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3022600" y="538163"/>
            <a:ext cx="6907213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      ЗАГАДКА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Мастер глину замесил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И игрушек налепил.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После высушил, и в печь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Добела их все обжечь.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А потом он краски взял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И игрушки расписал.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Цвет зелёный, красный, синий,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Жёлтый – яркий и красивый.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На игрушках есть кружочки,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Клетки, точки и полоски.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Догадайтесь, детвора,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Какой игрушкой буду я?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85825" y="5546725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526588" y="550386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4384675" y="377825"/>
            <a:ext cx="4005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25604" name="Picture 6" descr="480z480_front_382_0_0_0_389f3db723c200315e39b261e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963" y="1117600"/>
            <a:ext cx="342741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3411538"/>
            <a:ext cx="3470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1470010465_gorodets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1101725"/>
            <a:ext cx="34083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1763" y="3384550"/>
            <a:ext cx="34480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2825" y="5462588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575800" y="5697538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8186738" y="1052513"/>
            <a:ext cx="40052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Что </a:t>
            </a:r>
          </a:p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лишнее?</a:t>
            </a:r>
          </a:p>
        </p:txBody>
      </p:sp>
      <p:pic>
        <p:nvPicPr>
          <p:cNvPr id="26630" name="Picture 6" descr="8934416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533400"/>
            <a:ext cx="3254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ab909bed55c1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7913" y="598488"/>
            <a:ext cx="31988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ys4ykWHFV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900" y="3111500"/>
            <a:ext cx="32337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24732-izdieliia-s-khokhlomskoi-rospisiu-540x4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1700" y="3108325"/>
            <a:ext cx="323056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12800" y="5632450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520238" y="551021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806700" y="538163"/>
            <a:ext cx="6677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Чего не хватает игрушке?</a:t>
            </a:r>
          </a:p>
        </p:txBody>
      </p:sp>
      <p:pic>
        <p:nvPicPr>
          <p:cNvPr id="27652" name="Picture 6" descr="svistulka-gorodeckaya-tichka-gorodeckaya-rosp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7775" y="1319213"/>
            <a:ext cx="24860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svistulka-gorodeckaya-tichka-gorodeckaya-rospis -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75" y="1312863"/>
            <a:ext cx="1741488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5450" y="568166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847263" y="5695950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4284663" y="390525"/>
            <a:ext cx="400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28676" name="Picture 6" descr="2-2-sca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8713" y="1171575"/>
            <a:ext cx="33686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9SNScbayWcpk2JvPNELATtvSWczy0F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775" y="3636963"/>
            <a:ext cx="32575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c18673e01bdefe8fa9329b2207e9af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0300" y="3659188"/>
            <a:ext cx="33385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unnamed (3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8913" y="1206500"/>
            <a:ext cx="32575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2868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46150" y="5499100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424988" y="5486400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6469063" y="704850"/>
            <a:ext cx="610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Чего не хватает?</a:t>
            </a:r>
          </a:p>
        </p:txBody>
      </p:sp>
      <p:pic>
        <p:nvPicPr>
          <p:cNvPr id="29700" name="Picture 6" descr="4007_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652588"/>
            <a:ext cx="207962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4007_263 -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813" y="1639888"/>
            <a:ext cx="1995487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784725" y="671513"/>
            <a:ext cx="72358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Все похожи на друг дружку.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Все они сидят друг в дружке,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А всего одна игрушка.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7138" y="5608638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9399588" y="5559425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14344" name="Picture 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2463800"/>
            <a:ext cx="3970337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93788" y="554831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95750" y="2322513"/>
            <a:ext cx="8096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ГОРОДЕЦКАЯ </a:t>
            </a:r>
          </a:p>
          <a:p>
            <a:pPr algn="ctr"/>
            <a:r>
              <a:rPr lang="ru-RU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253538" y="5349875"/>
            <a:ext cx="1828800" cy="593725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633538" y="519113"/>
            <a:ext cx="9224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Как называется этот вид росписи?</a:t>
            </a:r>
          </a:p>
        </p:txBody>
      </p:sp>
      <p:pic>
        <p:nvPicPr>
          <p:cNvPr id="15365" name="Picture 6" descr="109873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1506538"/>
            <a:ext cx="331787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4575" y="535146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36925" y="4973638"/>
            <a:ext cx="5113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ГЖЕЛЬ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328150" y="5327650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516438" y="1063625"/>
            <a:ext cx="71977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Пузатый чайник, расписной.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Он бело-сине-голубой.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Красив рисунок, мне поверь, 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Зовётся эта роспись…</a:t>
            </a:r>
          </a:p>
        </p:txBody>
      </p:sp>
      <p:pic>
        <p:nvPicPr>
          <p:cNvPr id="16389" name="Picture 6" descr="chainik_ruche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1235075"/>
            <a:ext cx="3328987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462588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29013" y="5314950"/>
            <a:ext cx="5113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ХОХЛОМА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439275" y="5373688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003425" y="500063"/>
            <a:ext cx="79295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Золотой цвет, чёрный, красный – 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 росписи других нет красок.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 птицах и цветах посуда,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 землянике чашки, блюда.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Узнали роспись, детвора?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Конечно, это…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95363" y="551021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402763" y="5440363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778125" y="4211638"/>
            <a:ext cx="6919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Какая матрёшка лишняя?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436" name="Picture 7" descr="112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050" y="627063"/>
            <a:ext cx="23050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112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0813" y="666750"/>
            <a:ext cx="22558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15632cd99108269d8a3c74af172a48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2550" y="628650"/>
            <a:ext cx="211772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a1b234ae1406687dcb3e75cb6bc835a3--matryoshka-doll-babush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913" y="593725"/>
            <a:ext cx="22669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38238" y="5475288"/>
            <a:ext cx="1828800" cy="59213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72113" y="2386013"/>
            <a:ext cx="65071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4000" b="1" i="1"/>
              <a:t>2.Дымковская игрушка</a:t>
            </a:r>
          </a:p>
          <a:p>
            <a:pPr marL="342900" indent="-342900"/>
            <a:r>
              <a:rPr lang="ru-RU" sz="4000" b="1" i="1"/>
              <a:t>3.Гжельская игрушка</a:t>
            </a:r>
          </a:p>
          <a:p>
            <a:pPr marL="342900" indent="-342900"/>
            <a:endParaRPr lang="ru-RU" sz="4000" b="1" i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388475" y="5527675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507038" y="1042988"/>
            <a:ext cx="69786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 marL="342900" indent="-342900"/>
            <a:r>
              <a:rPr lang="ru-RU" sz="4000" b="1" i="1"/>
              <a:t>1.Богородская игрушка</a:t>
            </a:r>
            <a:endParaRPr lang="ru-RU" sz="4000" b="1" i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4000" b="1" i="1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6" descr="thumb_20115_article_midd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1614488"/>
            <a:ext cx="43386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85825" y="5486400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458325" y="5457825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071813" y="622300"/>
            <a:ext cx="683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Какая игрушка лишняя?</a:t>
            </a:r>
          </a:p>
        </p:txBody>
      </p:sp>
      <p:pic>
        <p:nvPicPr>
          <p:cNvPr id="20484" name="Picture 6" descr="DSC_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981200"/>
            <a:ext cx="26130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c12771b131bd3ac820ed6e6885d2a6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919288"/>
            <a:ext cx="2741613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d5345e7df6508f57e21673724f236a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963" y="1873250"/>
            <a:ext cx="265906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Без назван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01100" y="1930400"/>
            <a:ext cx="2582863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1688" y="5597525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9531350" y="5613400"/>
            <a:ext cx="1828800" cy="59213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1730375" y="415925"/>
            <a:ext cx="75628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Я люблю купаться в краске.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Совершенно без опаски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С головою окунаюсь,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А потом не вытираюсь,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По бумажному листу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Или тканному холсту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Влево, вправо, вверх и вниз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Я гуляю. Кто я?</a:t>
            </a:r>
          </a:p>
        </p:txBody>
      </p:sp>
      <p:pic>
        <p:nvPicPr>
          <p:cNvPr id="21511" name="Picture 7" descr="Без названия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3288" y="2017713"/>
            <a:ext cx="2768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237</Words>
  <Application>Microsoft Office PowerPoint</Application>
  <PresentationFormat>Произвольный</PresentationFormat>
  <Paragraphs>111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User</cp:lastModifiedBy>
  <cp:revision>34</cp:revision>
  <dcterms:created xsi:type="dcterms:W3CDTF">2020-02-29T02:38:23Z</dcterms:created>
  <dcterms:modified xsi:type="dcterms:W3CDTF">2021-03-24T14:38:29Z</dcterms:modified>
</cp:coreProperties>
</file>