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7" r:id="rId5"/>
    <p:sldId id="258" r:id="rId6"/>
    <p:sldId id="259" r:id="rId7"/>
    <p:sldId id="264" r:id="rId8"/>
    <p:sldId id="260" r:id="rId9"/>
    <p:sldId id="261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8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AF9-221C-4009-BAF7-96A3BFB89CB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05C8-5E05-453D-B953-A93D89E6A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AF9-221C-4009-BAF7-96A3BFB89CB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05C8-5E05-453D-B953-A93D89E6A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AF9-221C-4009-BAF7-96A3BFB89CB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05C8-5E05-453D-B953-A93D89E6A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AF9-221C-4009-BAF7-96A3BFB89CB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05C8-5E05-453D-B953-A93D89E6A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AF9-221C-4009-BAF7-96A3BFB89CB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05C8-5E05-453D-B953-A93D89E6A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AF9-221C-4009-BAF7-96A3BFB89CB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05C8-5E05-453D-B953-A93D89E6A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AF9-221C-4009-BAF7-96A3BFB89CB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05C8-5E05-453D-B953-A93D89E6A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AF9-221C-4009-BAF7-96A3BFB89CB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05C8-5E05-453D-B953-A93D89E6A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AF9-221C-4009-BAF7-96A3BFB89CB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05C8-5E05-453D-B953-A93D89E6A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AF9-221C-4009-BAF7-96A3BFB89CB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05C8-5E05-453D-B953-A93D89E6A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AF9-221C-4009-BAF7-96A3BFB89CB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05C8-5E05-453D-B953-A93D89E6A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0AF9-221C-4009-BAF7-96A3BFB89CB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05C8-5E05-453D-B953-A93D89E6A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avatars.mds.yandex.net/i?id=c9e3bd9b2b19d2d08ad2b8b04e6968aad736ecb7-4284889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1268760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Новый год – праздник волшебства</a:t>
            </a:r>
          </a:p>
          <a:p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МАДОУ детский сад «Белоснежка»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4186fc464dfad0083d21f3399488b4bf9cf580fd-849760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Мои документы\ФОТО 22-23\конкурс поделок ОФОРМЛЕНИЕ 22 НЯ Бел\1673261677832.jpg"/>
          <p:cNvPicPr/>
          <p:nvPr/>
        </p:nvPicPr>
        <p:blipFill>
          <a:blip r:embed="rId3" cstate="print"/>
          <a:srcRect t="20011" r="-852" b="8021"/>
          <a:stretch>
            <a:fillRect/>
          </a:stretch>
        </p:blipFill>
        <p:spPr bwMode="auto">
          <a:xfrm>
            <a:off x="0" y="0"/>
            <a:ext cx="500404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Мои документы\ФОТО 22-23\конкурс поделок ОФОРМЛЕНИЕ 22 НЯ Бел\1673261677858.jpg"/>
          <p:cNvPicPr/>
          <p:nvPr/>
        </p:nvPicPr>
        <p:blipFill>
          <a:blip r:embed="rId4" cstate="print"/>
          <a:srcRect t="13088" r="3641" b="5867"/>
          <a:stretch>
            <a:fillRect/>
          </a:stretch>
        </p:blipFill>
        <p:spPr bwMode="auto">
          <a:xfrm>
            <a:off x="1403648" y="3257600"/>
            <a:ext cx="57241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Мои документы\ФОТО 22-23\конкурс поделок ОФОРМЛЕНИЕ 22 НЯ Бел\1673261677908.jpg"/>
          <p:cNvPicPr/>
          <p:nvPr/>
        </p:nvPicPr>
        <p:blipFill>
          <a:blip r:embed="rId5" cstate="print"/>
          <a:srcRect t="8226" r="5446"/>
          <a:stretch>
            <a:fillRect/>
          </a:stretch>
        </p:blipFill>
        <p:spPr bwMode="auto">
          <a:xfrm>
            <a:off x="5076056" y="0"/>
            <a:ext cx="406794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4186fc464dfad0083d21f3399488b4bf9cf580fd-849760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184482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4186fc464dfad0083d21f3399488b4bf9cf580fd-849760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81439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endParaRPr lang="ru-RU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  <a:ea typeface="Calibri" pitchFamily="34" charset="0"/>
                <a:cs typeface="Times New Roman" pitchFamily="18" charset="0"/>
              </a:rPr>
              <a:t> Создать праздничную атмосферу, доставить радость, 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волшебства 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  <a:ea typeface="Calibri" pitchFamily="34" charset="0"/>
                <a:cs typeface="Times New Roman" pitchFamily="18" charset="0"/>
              </a:rPr>
              <a:t>детям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протяжении всего праздника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  <a:ea typeface="Calibri" pitchFamily="34" charset="0"/>
                <a:cs typeface="Times New Roman" pitchFamily="18" charset="0"/>
              </a:rPr>
              <a:t>. Раскрыть творческие способности детей через различные виды деятельности.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 </a:t>
            </a:r>
            <a:endParaRPr lang="ru-RU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Задачи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1.Учить детей выразительно исполнять песни, танцы, стихи.</a:t>
            </a:r>
            <a:endParaRPr lang="ru-RU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2.Развивать творческие способности, коммуникативные навыки.</a:t>
            </a:r>
            <a:endParaRPr lang="ru-RU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3.Развитие эмоциональной отзывчивости.</a:t>
            </a:r>
            <a:endParaRPr lang="ru-RU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4.Сопереживать героям сказки; сплотить коллектив группы.</a:t>
            </a:r>
            <a:endParaRPr lang="ru-RU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5.Зарядить энергией взрослых и детей, увлечь, активизировать, включаться в совместную деятельность.</a:t>
            </a:r>
            <a:endParaRPr lang="ru-RU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5.Воспитывать доброму отношению друг к другу и к окружающим, взаимовыручке.</a:t>
            </a:r>
            <a:endParaRPr lang="ru-RU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4186fc464dfad0083d21f3399488b4bf9cf580fd-849760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1285860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Действующие лица: 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Ведущий, Снегурочка, Дед Мороз, Баба Яга, Кот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Баюн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взрослые.</a:t>
            </a:r>
            <a:endParaRPr lang="ru-RU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 празднично оформлен плакатами, снежинками, гирляндами, серпантином, елка нарядно украшена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4186fc464dfad0083d21f3399488b4bf9cf580fd-849760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Мои документы\ФОТО 22-23\фото НГ ст гр 22\1673257502011.jpg"/>
          <p:cNvPicPr/>
          <p:nvPr/>
        </p:nvPicPr>
        <p:blipFill>
          <a:blip r:embed="rId3" cstate="print"/>
          <a:srcRect t="3761" r="13931"/>
          <a:stretch>
            <a:fillRect/>
          </a:stretch>
        </p:blipFill>
        <p:spPr bwMode="auto">
          <a:xfrm>
            <a:off x="2771801" y="3284984"/>
            <a:ext cx="63722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Мои документы\ФОТО 22-23\фото НГ ст гр 22\1673257502262.jpg"/>
          <p:cNvPicPr/>
          <p:nvPr/>
        </p:nvPicPr>
        <p:blipFill>
          <a:blip r:embed="rId4" cstate="print"/>
          <a:srcRect l="7871" r="8490"/>
          <a:stretch>
            <a:fillRect/>
          </a:stretch>
        </p:blipFill>
        <p:spPr bwMode="auto">
          <a:xfrm>
            <a:off x="0" y="0"/>
            <a:ext cx="572412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4186fc464dfad0083d21f3399488b4bf9cf580fd-849760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Мои документы\ФОТО 22-23\фото НГ ст гр 22\1673257502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0425" cy="281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Мои документы\ФОТО 22-23\фото НГ ст гр 22\1673257502061.jpg"/>
          <p:cNvPicPr/>
          <p:nvPr/>
        </p:nvPicPr>
        <p:blipFill>
          <a:blip r:embed="rId4" cstate="print"/>
          <a:srcRect t="1203" r="4234"/>
          <a:stretch>
            <a:fillRect/>
          </a:stretch>
        </p:blipFill>
        <p:spPr bwMode="auto">
          <a:xfrm>
            <a:off x="0" y="4077072"/>
            <a:ext cx="5688905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Фото НГ, 23 ст гр. 2\1679996211385.jpg"/>
          <p:cNvPicPr/>
          <p:nvPr/>
        </p:nvPicPr>
        <p:blipFill>
          <a:blip r:embed="rId5" cstate="print"/>
          <a:srcRect l="2429" t="17907" r="18780" b="230"/>
          <a:stretch>
            <a:fillRect/>
          </a:stretch>
        </p:blipFill>
        <p:spPr bwMode="auto">
          <a:xfrm>
            <a:off x="3527376" y="2060848"/>
            <a:ext cx="56166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4186fc464dfad0083d21f3399488b4bf9cf580fd-849760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Мои документы\ФОТО 22-23\фото НГ ст гр 22\1673257502214.jpg"/>
          <p:cNvPicPr/>
          <p:nvPr/>
        </p:nvPicPr>
        <p:blipFill>
          <a:blip r:embed="rId3" cstate="print"/>
          <a:srcRect t="6702" r="2429"/>
          <a:stretch>
            <a:fillRect/>
          </a:stretch>
        </p:blipFill>
        <p:spPr bwMode="auto">
          <a:xfrm>
            <a:off x="0" y="0"/>
            <a:ext cx="615617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Фото НГ, 23 ст гр. 2\1679996211622.jpg"/>
          <p:cNvPicPr/>
          <p:nvPr/>
        </p:nvPicPr>
        <p:blipFill>
          <a:blip r:embed="rId4" cstate="print"/>
          <a:srcRect t="19111" r="9083" b="10791"/>
          <a:stretch>
            <a:fillRect/>
          </a:stretch>
        </p:blipFill>
        <p:spPr bwMode="auto">
          <a:xfrm>
            <a:off x="1691680" y="3573016"/>
            <a:ext cx="745232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4186fc464dfad0083d21f3399488b4bf9cf580fd-849760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Фото НГ, 23 ст гр. 2\16799962114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0425" cy="281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Фото НГ, 23 ст гр. 2\16799962114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276872"/>
            <a:ext cx="5940425" cy="281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Фото НГ, 23 ст гр. 2\1679996211364.jpg"/>
          <p:cNvPicPr/>
          <p:nvPr/>
        </p:nvPicPr>
        <p:blipFill>
          <a:blip r:embed="rId5" cstate="print"/>
          <a:srcRect l="23629" b="6702"/>
          <a:stretch>
            <a:fillRect/>
          </a:stretch>
        </p:blipFill>
        <p:spPr bwMode="auto">
          <a:xfrm>
            <a:off x="0" y="4231842"/>
            <a:ext cx="4536777" cy="262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4186fc464dfad0083d21f3399488b4bf9cf580fd-849760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Мои документы\ФОТО 22-23\конкурс поделок ОФОРМЛЕНИЕ 22 НЯ Бел\1673261678121.jpg"/>
          <p:cNvPicPr/>
          <p:nvPr/>
        </p:nvPicPr>
        <p:blipFill>
          <a:blip r:embed="rId3" cstate="print"/>
          <a:srcRect t="9701" r="-1626" b="8400"/>
          <a:stretch>
            <a:fillRect/>
          </a:stretch>
        </p:blipFill>
        <p:spPr bwMode="auto">
          <a:xfrm>
            <a:off x="0" y="0"/>
            <a:ext cx="44999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Мои документы\ФОТО 22-23\конкурс поделок ОФОРМЛЕНИЕ 22 НЯ Бел\1673261678430.jpg"/>
          <p:cNvPicPr/>
          <p:nvPr/>
        </p:nvPicPr>
        <p:blipFill>
          <a:blip r:embed="rId4" cstate="print"/>
          <a:srcRect l="1194" t="5714" b="7040"/>
          <a:stretch>
            <a:fillRect/>
          </a:stretch>
        </p:blipFill>
        <p:spPr bwMode="auto">
          <a:xfrm>
            <a:off x="4644008" y="0"/>
            <a:ext cx="44999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Мои документы\ФОТО 22-23\конкурс поделок ОФОРМЛЕНИЕ 22 НЯ Бел\1673261678380.jpg"/>
          <p:cNvPicPr/>
          <p:nvPr/>
        </p:nvPicPr>
        <p:blipFill>
          <a:blip r:embed="rId5" cstate="print"/>
          <a:srcRect r="1091" b="9655"/>
          <a:stretch>
            <a:fillRect/>
          </a:stretch>
        </p:blipFill>
        <p:spPr bwMode="auto">
          <a:xfrm>
            <a:off x="0" y="3645024"/>
            <a:ext cx="4572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Мои документы\ФОТО 22-23\конкурс поделок ОФОРМЛЕНИЕ 22 НЯ Бел\16732616783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573016"/>
            <a:ext cx="435597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4186fc464dfad0083d21f3399488b4bf9cf580fd-849760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Мои документы\ФОТО 22-23\конкурс поделок ОФОРМЛЕНИЕ 22 НЯ Бел\1673261678195.jpg"/>
          <p:cNvPicPr/>
          <p:nvPr/>
        </p:nvPicPr>
        <p:blipFill>
          <a:blip r:embed="rId3" cstate="print"/>
          <a:srcRect l="7279" r="10965" b="7344"/>
          <a:stretch>
            <a:fillRect/>
          </a:stretch>
        </p:blipFill>
        <p:spPr bwMode="auto">
          <a:xfrm>
            <a:off x="6156176" y="2996952"/>
            <a:ext cx="252028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Мои документы\ФОТО 22-23\конкурс поделок ОФОРМЛЕНИЕ 22 НЯ Бел\1673261677784.jpg"/>
          <p:cNvPicPr/>
          <p:nvPr/>
        </p:nvPicPr>
        <p:blipFill>
          <a:blip r:embed="rId4" cstate="print"/>
          <a:srcRect t="10027" b="9669"/>
          <a:stretch>
            <a:fillRect/>
          </a:stretch>
        </p:blipFill>
        <p:spPr bwMode="auto">
          <a:xfrm>
            <a:off x="5004048" y="0"/>
            <a:ext cx="413995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Мои документы\ФОТО 22-23\конкурс поделок ОФОРМЛЕНИЕ 22 НЯ Бел\1673261677808.jpg"/>
          <p:cNvPicPr/>
          <p:nvPr/>
        </p:nvPicPr>
        <p:blipFill>
          <a:blip r:embed="rId5" cstate="print"/>
          <a:srcRect t="8025" r="1060" b="13280"/>
          <a:stretch>
            <a:fillRect/>
          </a:stretch>
        </p:blipFill>
        <p:spPr bwMode="auto">
          <a:xfrm>
            <a:off x="0" y="3429000"/>
            <a:ext cx="572412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Мои документы\ФОТО 22-23\конкурс поделок ОФОРМЛЕНИЕ 22 НЯ Бел\1673261677884.jpg"/>
          <p:cNvPicPr/>
          <p:nvPr/>
        </p:nvPicPr>
        <p:blipFill>
          <a:blip r:embed="rId6" cstate="print"/>
          <a:srcRect t="22814"/>
          <a:stretch>
            <a:fillRect/>
          </a:stretch>
        </p:blipFill>
        <p:spPr bwMode="auto">
          <a:xfrm>
            <a:off x="1" y="0"/>
            <a:ext cx="493203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</cp:lastModifiedBy>
  <cp:revision>2</cp:revision>
  <dcterms:created xsi:type="dcterms:W3CDTF">2023-03-28T08:46:26Z</dcterms:created>
  <dcterms:modified xsi:type="dcterms:W3CDTF">2023-03-28T12:31:39Z</dcterms:modified>
</cp:coreProperties>
</file>