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77" r:id="rId7"/>
    <p:sldId id="281" r:id="rId8"/>
    <p:sldId id="276" r:id="rId9"/>
    <p:sldId id="282" r:id="rId10"/>
    <p:sldId id="275" r:id="rId11"/>
    <p:sldId id="273" r:id="rId12"/>
    <p:sldId id="270" r:id="rId13"/>
    <p:sldId id="260" r:id="rId14"/>
    <p:sldId id="284" r:id="rId15"/>
    <p:sldId id="274" r:id="rId16"/>
    <p:sldId id="278" r:id="rId17"/>
    <p:sldId id="283" r:id="rId18"/>
    <p:sldId id="261" r:id="rId19"/>
    <p:sldId id="262" r:id="rId20"/>
    <p:sldId id="271" r:id="rId21"/>
    <p:sldId id="263" r:id="rId22"/>
    <p:sldId id="264" r:id="rId23"/>
    <p:sldId id="26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/>
              <a:pPr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6987" y="1182624"/>
            <a:ext cx="9166713" cy="79248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Estrangelo Edessa" panose="03080600000000000000" pitchFamily="66" charset="0"/>
              </a:rPr>
              <a:t>Удивительный мир камней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4937760"/>
            <a:ext cx="91440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Экологический проект подготовительной группы №8 «Почемучки»</a:t>
            </a:r>
          </a:p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Воспитатель: Бугрова М. Н.</a:t>
            </a:r>
          </a:p>
          <a:p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872" y="633984"/>
            <a:ext cx="81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МБДОУ «Детский сад общеразвивающего вида №50»</a:t>
            </a:r>
          </a:p>
        </p:txBody>
      </p:sp>
      <p:pic>
        <p:nvPicPr>
          <p:cNvPr id="6" name="Рисунок 5" descr="DSC08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1002" y="1840992"/>
            <a:ext cx="5445182" cy="306019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82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33984" y="682752"/>
            <a:ext cx="109484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игры: «Камешки», «Семь камней» (русская народная),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камни самоцветы», «Донеси – не урони».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пальчиковой гимнастики «Весёлые камешки».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«Озорные ножки» - ходьба по камешкам, перекатывание камней пальцами ног.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 этап: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Организация мини – музея, коллекция «Волшебный мир камней».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занятие «Волшебный мир камней».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презентацию «Волшебный мир камней».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детских работ: рисунки на камнях и коллажи из камней;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с детьми «В гостях у Хозяйки Медной горы»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400" y="377952"/>
            <a:ext cx="10515600" cy="6339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Изучаем камни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Текст слайда</a:t>
            </a: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2" y="999744"/>
            <a:ext cx="3701646" cy="232867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48" y="3710007"/>
            <a:ext cx="4157472" cy="25346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16" y="1042491"/>
            <a:ext cx="3572256" cy="241019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89" y="3755136"/>
            <a:ext cx="3665259" cy="236930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443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62"/>
            <a:ext cx="10515600" cy="5793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геологом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1601946"/>
            <a:ext cx="4949952" cy="369100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004752"/>
            <a:ext cx="5059680" cy="382302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857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6448"/>
            <a:ext cx="10515600" cy="70713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в музей камня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1658112"/>
            <a:ext cx="4437888" cy="302361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56" y="1877568"/>
            <a:ext cx="5132832" cy="418185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645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8" name="Рисунок 7" descr="DSC08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7552" y="641396"/>
            <a:ext cx="10253472" cy="576245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Рисунок 8" descr="DSC08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960" y="352300"/>
            <a:ext cx="5084064" cy="285724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DSC08296.JPG"/>
          <p:cNvPicPr>
            <a:picLocks noChangeAspect="1"/>
          </p:cNvPicPr>
          <p:nvPr/>
        </p:nvPicPr>
        <p:blipFill>
          <a:blip r:embed="rId7" cstate="print"/>
          <a:srcRect r="11231"/>
          <a:stretch>
            <a:fillRect/>
          </a:stretch>
        </p:blipFill>
        <p:spPr>
          <a:xfrm>
            <a:off x="914400" y="3197888"/>
            <a:ext cx="5010912" cy="317243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SC082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4872" y="679118"/>
            <a:ext cx="4003576" cy="225001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DSC0823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8336" y="3541215"/>
            <a:ext cx="4572000" cy="256946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664" y="1280160"/>
            <a:ext cx="121920" cy="410528"/>
          </a:xfrm>
        </p:spPr>
        <p:txBody>
          <a:bodyPr>
            <a:normAutofit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2512" y="2353056"/>
            <a:ext cx="487680" cy="60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Рисунок 8" descr="DSC08272.JPG"/>
          <p:cNvPicPr>
            <a:picLocks noChangeAspect="1"/>
          </p:cNvPicPr>
          <p:nvPr/>
        </p:nvPicPr>
        <p:blipFill>
          <a:blip r:embed="rId6" cstate="print"/>
          <a:srcRect r="21200"/>
          <a:stretch>
            <a:fillRect/>
          </a:stretch>
        </p:blipFill>
        <p:spPr>
          <a:xfrm>
            <a:off x="390144" y="487726"/>
            <a:ext cx="3645408" cy="259989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320" y="1352296"/>
            <a:ext cx="2876550" cy="383540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SC08217.JPG"/>
          <p:cNvPicPr>
            <a:picLocks noChangeAspect="1"/>
          </p:cNvPicPr>
          <p:nvPr/>
        </p:nvPicPr>
        <p:blipFill>
          <a:blip r:embed="rId8" cstate="print"/>
          <a:srcRect t="6878"/>
          <a:stretch>
            <a:fillRect/>
          </a:stretch>
        </p:blipFill>
        <p:spPr>
          <a:xfrm>
            <a:off x="2163494" y="3364992"/>
            <a:ext cx="5992954" cy="313639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DSC081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5226" y="853562"/>
            <a:ext cx="3736566" cy="209995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3475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8" name="Рисунок 7" descr="DSC08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118" y="414528"/>
            <a:ext cx="5146890" cy="289255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DSC08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54495" y="3547872"/>
            <a:ext cx="4973337" cy="279501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DSC08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1616" y="341376"/>
            <a:ext cx="5146887" cy="289255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DSC082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078" y="3584449"/>
            <a:ext cx="5011304" cy="281635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88" y="585217"/>
            <a:ext cx="10515600" cy="73151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Экспериментирования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1499616"/>
            <a:ext cx="3915968" cy="277977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2718816"/>
            <a:ext cx="4033640" cy="341376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84" y="1694688"/>
            <a:ext cx="2635417" cy="335279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323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023104" y="902208"/>
            <a:ext cx="451104" cy="97536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57216" y="585216"/>
            <a:ext cx="6315456" cy="68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Adobe Fan Heiti Std B" panose="020B0700000000000000" pitchFamily="34" charset="-128"/>
                <a:cs typeface="Times New Roman" pitchFamily="18" charset="0"/>
              </a:rPr>
              <a:t>Выкладывание рисунков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Adobe Fan Heiti Std B" panose="020B0700000000000000" pitchFamily="34" charset="-128"/>
                <a:cs typeface="Times New Roman" pitchFamily="18" charset="0"/>
              </a:rPr>
              <a:t>с помощью камней </a:t>
            </a: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619416"/>
            <a:ext cx="4315968" cy="286749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24" y="1597152"/>
            <a:ext cx="4472124" cy="374336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088" y="3778063"/>
            <a:ext cx="3871406" cy="237889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413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66176" y="1690688"/>
            <a:ext cx="621792" cy="211264"/>
          </a:xfrm>
        </p:spPr>
        <p:txBody>
          <a:bodyPr>
            <a:normAutofit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780288"/>
            <a:ext cx="10515600" cy="5427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Тип проекта: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информационно-познавательный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Признак проекта: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экологический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 характеру контактов: дети, воспитатели, родители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 количеству участников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: групповой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По продолжительности: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среднесрочный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Предмет изучения: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объекты неживой природы – камни.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Основные направления проекта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anose="03000500000000000000" pitchFamily="66" charset="0"/>
                <a:cs typeface="Times New Roman" panose="02020603050405020304" pitchFamily="18" charset="0"/>
              </a:rPr>
              <a:t>: познавательно-исследовательское; речевое развитие; художественно-эстетическое </a:t>
            </a: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" y="3779520"/>
            <a:ext cx="1087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развитие познавательной и творческой активности детей дошкольного возраста в процессе разных видов деятельности с коллекцией камней.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8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488"/>
            <a:ext cx="10515600" cy="80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Развлечение с детьми «В гостях у Хозяйки Медной горы»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01312" y="1219201"/>
            <a:ext cx="4572000" cy="173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                                    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Инсценировка сказки П. Бажова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                                                                    «Серебряное копытце»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" y="1377694"/>
            <a:ext cx="4130513" cy="285293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76" y="3084576"/>
            <a:ext cx="3889248" cy="303580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08" y="1471497"/>
            <a:ext cx="3169920" cy="4648887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7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608"/>
            <a:ext cx="10515600" cy="8168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на камнях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" y="965928"/>
            <a:ext cx="3441192" cy="255036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24" y="3780932"/>
            <a:ext cx="3486912" cy="2853818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12" y="999593"/>
            <a:ext cx="3563980" cy="2341016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25" y="3633216"/>
            <a:ext cx="3680339" cy="270662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40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24256"/>
            <a:ext cx="10515600" cy="743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коллекция полезных ископаемых и минералов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834116"/>
            <a:ext cx="3941064" cy="306093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89" y="1627589"/>
            <a:ext cx="4710120" cy="339551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547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664" y="1280160"/>
            <a:ext cx="121920" cy="410528"/>
          </a:xfrm>
        </p:spPr>
        <p:txBody>
          <a:bodyPr>
            <a:normAutofit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2512" y="2353056"/>
            <a:ext cx="487680" cy="60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70560" y="743713"/>
            <a:ext cx="10887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Рыжова Н.А. Что у нас под ногами (Блок «Песок. Глина. Камни»). М.: Карапуз-Дидактика, 2005.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Дыбина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О.В.,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Разманова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Н.П., Щетинина В.В. Неизведанное рядом: Занимательные опыты и эксперименты для дошкольников. – М.: ТЦ Сфера, 2005;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А.И. Методика организации экологических наблюдений и экспериментов в детском саду.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7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52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ea typeface="Adobe Fan Heiti Std B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3916707"/>
            <a:ext cx="3160775" cy="2315708"/>
          </a:xfrm>
          <a:prstGeom prst="rect">
            <a:avLst/>
          </a:prstGeom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 rot="10800000" flipV="1">
            <a:off x="585216" y="1040486"/>
            <a:ext cx="1102156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возрасте формируется познавательная активность, исследовательский интерес и творческие способности, закладываются основы личностной культуры человека. Ребёнок познает окружающий мир, учится ориентироваться в явлениях окружающей природы, предметах, созданных руками человека. Чтобы сформировать у детей целостное представление об окружающем, необходимо больше внимания уделять комплексному изучению природы.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ли мы внимательно смотрим под ноги не только для того, чтобы не споткнуться и не упасть, а для того ещё, чтобы найти, поднять и рассмотреть одно из чудес природы – камень? Знакомство детей с камнями способствует расширению кругозора; умению определять материалы, из которых изготовлены предметы, устанавливать связи между свойствами и признаками разнообразных материалов, определять происхождение рукотворных предметов, профессии людей; умению обследовать предметы,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группировать предметы в соответствии с познавательной задачей.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ребенка природой заложено желание к поиску, а коллекционирование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всегда поиск, а не покупка готового набора.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62"/>
            <a:ext cx="10515600" cy="107522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515600" cy="4092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4" y="681946"/>
            <a:ext cx="7815072" cy="55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97408" y="597408"/>
            <a:ext cx="11045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приоритетной образовательной области: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«Познавательное развитие»: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старшего дошкольного возраста элементарные представления о разнообразии камней, умение обследовать их и называть свойства.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умения выделять особенности разных камней, описывать их, сравнивать с другими предметами.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Расширять знания детей о роли камней в жизни человека.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навыки поисковой, исследовательской деятельности, развивать интеллектуальную инициативу, умение определять возможные методы решения проблемы с помощью взрослого, а затем и самостоятельно.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3024" y="2828544"/>
            <a:ext cx="11070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ОО в интеграции: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бережное осознанное отношение к неживой природе, трудолюбие.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Вызывать желание довести начатое дело до конца.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эмоциональную отзывчивость, любознательность, интерес к разнообразным природным ресурсам, экологической культуре.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самостоятельность, наблюдательность, элементарный самоконтроль своих действий.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21792" y="4693920"/>
            <a:ext cx="1097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развитие»: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свободное общение со взрослыми и детьми.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Совершенствовать диалогическую речь: формирование умения участвовать в беседе, понятно отвечать на вопросы и задавать их.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Обогащать словарный запас.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85216" y="621792"/>
            <a:ext cx="1098499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интерес к различным видам изобразительной деятельности.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Воспитывать желание и умение взаимодействовать со сверстниками при создании коллективной работы.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Расширять знания детей о разных видах детского творчества: 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декупаж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роспись камней.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ориентировку в пространстве.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крупную и мелкую моторику.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задачи реализуются через: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разные виды регламентированной деятельности;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совместную образовательную деятельность;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самостоятельную деятельность.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94944" y="3913632"/>
            <a:ext cx="10728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должен быть сформирован познавательный интерес к уникальным объектам неживой природы. Они должны научиться ориентироваться в удивительном мире камня: знать их свойства, особенности, значения и применения человеком в экспериментально - исследовательской деятельности с минералами раскрыть потенциальные возможности и особенности ребенка, его умения самостоятельно делать выводы.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97408" y="633984"/>
            <a:ext cx="110215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 этап: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Повышение уровня знаний о натуральных камнях и их свойствах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Экскурсия по территории детского сада с целью ознакомления с камнями;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составление плана совместной работы с детьми, родителями;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в музей Камня совместно с родителями в  г. Иваново;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 и беседа с геологом (бабушка воспитанницы);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разработка конспектов НОД; подбор материала и оборудования для НОД, бесед, игр с детьми; пополнение коллекции камней;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подбор художественного материала, журналов;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беседа с родителями о необходимом участии их в проекте, о серьёзном отношении к воспитательно-образовательному процессу в ДОУ.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60832" y="3535680"/>
            <a:ext cx="11021568" cy="291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этап: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Формирование знаний у детей о камнях и их свойствах через экспериментально - исследовательскую деятельность.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в рамках проекта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Познавательно-речевое развитие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Беседы: «Какие бывают камни»; «Как рождаются камни»;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«Зачем живым существам нужны камни»; «Простые и ценные камни»;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«Камень – друг или враг»;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Составление творческих рассказов «Камни разные нужны, камни разные важны».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Придумывание сказки/рассказа о камнях.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Опыты: «Твердость камня»,  «Прозрачность камня»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97408" y="780288"/>
            <a:ext cx="1097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«Удивительное в камне».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с элементами экспериментирования «Эти загадочные камни».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энциклопедии «Минералы».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с элементами экспериментирования «Мы – юные исследователи».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из цветных камней «Каменный калейдоскоп».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«В камнях есть какая-то загадка».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Опыты: «Теплый – холодный, «Тонет – не тонет», «Есть ли в камне воздух».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камней через лупу.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изделий из камня (статуэтки, ювелирные украшения, бусы, сувениры).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Игры: «Сосчитай камешки»,«Отыщи такой же», «Узнай на ощупь»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 «Кладовая Земли. Его величество уголь».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 презентаций по теме «Камни».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пословиц и поговорок о камнях.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Сказки:  И. Н. Рыжова «О чем шептались камешки»,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П. Бажов «Серебряное копытце»,  «Хозяйка медной горы».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воспитателя о профессии: строитель, горняк, геолог, ювелир…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Загадывание загадок о камнях;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Обсуждение пословиц и поговорок о камнях.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669024" y="1670303"/>
            <a:ext cx="256032" cy="66101"/>
          </a:xfrm>
        </p:spPr>
        <p:txBody>
          <a:bodyPr>
            <a:normAutofit fontScale="90000"/>
          </a:bodyPr>
          <a:lstStyle/>
          <a:p>
            <a:pPr algn="ctr"/>
            <a:endParaRPr lang="ru-RU" sz="1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0924823" y="13805825"/>
            <a:ext cx="53059" cy="49624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38200" y="2115771"/>
            <a:ext cx="1088136" cy="127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latin typeface="Arial" panose="020B0604020202020204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41" y="6260481"/>
            <a:ext cx="601546" cy="601546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87" y="6333687"/>
            <a:ext cx="537413" cy="447079"/>
          </a:xfrm>
          <a:prstGeom prst="rect">
            <a:avLst/>
          </a:prstGeom>
        </p:spPr>
      </p:pic>
      <p:pic>
        <p:nvPicPr>
          <p:cNvPr id="12" name="Рисунок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8390" y="6333687"/>
            <a:ext cx="551357" cy="447079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97408" y="694945"/>
            <a:ext cx="1097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игры: «Строители», «Шахтеры»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 «Сочиняем сказки и рассказы»,«Отыщи такой же камень», «Что исчезло?», «Что для чего?».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камешками: «Найди свой камешек», «Разложи по цвету», «Гусеница-модница».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Разговор-обсуждение техники безопасности при изготовлении поделок;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Разговор-обсуждение техники безопасности во время прогулки.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дворнику в уборке прогулочного участка группы.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Собирание интересных камней на территории детского сада.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воспитателям в оформлении коллекции камней на группе.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Камнетерапия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«Разложи камешки», «Создай каменную картину».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 узоров разными видами камней.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 различных узоров из цветной гальки.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на камнях.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панно и коллажа из камне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8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1293</Words>
  <Application>Microsoft Office PowerPoint</Application>
  <PresentationFormat>Широкоэкранный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Constantia</vt:lpstr>
      <vt:lpstr>Monotype Corsiva</vt:lpstr>
      <vt:lpstr>Times New Roman</vt:lpstr>
      <vt:lpstr>Тема Office</vt:lpstr>
      <vt:lpstr>Удивительный мир камней </vt:lpstr>
      <vt:lpstr>Презентация PowerPoint</vt:lpstr>
      <vt:lpstr>Актуальность проекта</vt:lpstr>
      <vt:lpstr>Заголовок слайда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Изучаем камни</vt:lpstr>
      <vt:lpstr>Встреча с геологом</vt:lpstr>
      <vt:lpstr>Экскурсия в музей камня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Экспериментирования</vt:lpstr>
      <vt:lpstr>Презентация PowerPoint</vt:lpstr>
      <vt:lpstr>Развлечение с детьми «В гостях у Хозяйки Медной горы»</vt:lpstr>
      <vt:lpstr>Рисуем на камнях</vt:lpstr>
      <vt:lpstr>Наша коллекция полезных ископаемых и минералов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masha-_80@mail.ru</cp:lastModifiedBy>
  <cp:revision>62</cp:revision>
  <dcterms:created xsi:type="dcterms:W3CDTF">2019-02-07T04:01:18Z</dcterms:created>
  <dcterms:modified xsi:type="dcterms:W3CDTF">2022-11-27T12:31:07Z</dcterms:modified>
</cp:coreProperties>
</file>