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03" r:id="rId3"/>
    <p:sldId id="291" r:id="rId4"/>
    <p:sldId id="320" r:id="rId5"/>
    <p:sldId id="311" r:id="rId6"/>
    <p:sldId id="313" r:id="rId7"/>
    <p:sldId id="301" r:id="rId8"/>
    <p:sldId id="299" r:id="rId9"/>
    <p:sldId id="322" r:id="rId10"/>
    <p:sldId id="288" r:id="rId11"/>
    <p:sldId id="29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1" d="100"/>
          <a:sy n="71" d="100"/>
        </p:scale>
        <p:origin x="13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6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E:\&#1050;&#1086;&#1083;&#1086;&#1073;&#1086;&#1082;%20&#1080;%20&#1063;&#1091;&#1076;&#1086;-&#1087;&#1077;&#1095;&#1082;&#1072;%20-%20&#1055;&#1088;&#1099;&#1075;-&#1089;&#1082;&#1086;&#1082;.wav" TargetMode="External"/><Relationship Id="rId1" Type="http://schemas.microsoft.com/office/2007/relationships/media" Target="file:///E:\&#1050;&#1086;&#1083;&#1086;&#1073;&#1086;&#1082;%20&#1080;%20&#1063;&#1091;&#1076;&#1086;-&#1087;&#1077;&#1095;&#1082;&#1072;%20-%20&#1055;&#1088;&#1099;&#1075;-&#1089;&#1082;&#1086;&#1082;.wav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file:///E:\-%20&#1051;&#1080;&#1089;&#1099;--online-audio-convert.com.wav" TargetMode="External"/><Relationship Id="rId1" Type="http://schemas.openxmlformats.org/officeDocument/2006/relationships/audio" Target="file:///E:\&#1052;&#1091;&#1079;&#1099;&#1082;&#1072;&#1083;&#1100;&#1085;&#1099;&#1081;%20&#1090;&#1077;&#1088;&#1077;&#1084;&#1086;&#1082;%20-%20&#1042;&#1099;&#1093;&#1086;&#1076;%20&#1051;&#1080;&#1089;&#1099;.wav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microsoft.com/office/2007/relationships/hdphoto" Target="../media/hdphoto1.wdp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0" descr="https://ds01.infourok.ru/uploads/ex/1220/000073c7-a14ec65f/hello_html_155c865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751" y="1849568"/>
            <a:ext cx="1117797" cy="159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1616406616_41-p-fon-dlya-prezentatsii-skazki-45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pngimg.com/uploads/fir_tree/fir_tree_PNG37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544" y="2924944"/>
            <a:ext cx="287313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pngimg.com/uploads/fir_tree/fir_tree_PNG37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700" y="3712818"/>
            <a:ext cx="2016224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pngimg.com/uploads/fir_tree/fir_tree_PNG37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54041"/>
            <a:ext cx="287313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pngimg.com/uploads/fir_tree/fir_tree_PNG37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786" y="2915050"/>
            <a:ext cx="287313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1134175">
            <a:off x="950137" y="1349572"/>
            <a:ext cx="303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Игра-путешествие по сказкам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1134175">
            <a:off x="1186456" y="2274461"/>
            <a:ext cx="303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Средняя группа «В»</a:t>
            </a:r>
          </a:p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СОЛНЫШКО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11" name="Picture 12" descr="http://savepic.net/616489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123728" y="4949738"/>
            <a:ext cx="1512892" cy="2151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https://avatars.mds.yandex.net/get-pdb/2955485/31922b2f-a2e6-42f7-a145-d776a94a9409/s1200?webp=fal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728" y="4111892"/>
            <a:ext cx="750262" cy="8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серый волк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20521058">
            <a:off x="4083347" y="1071071"/>
            <a:ext cx="2370671" cy="2059097"/>
          </a:xfrm>
          <a:prstGeom prst="rect">
            <a:avLst/>
          </a:prstGeom>
        </p:spPr>
      </p:pic>
      <p:pic>
        <p:nvPicPr>
          <p:cNvPr id="15" name="Picture 3" descr="C:\Users\Angel\Desktop\590846_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2744">
            <a:off x="788765" y="3103515"/>
            <a:ext cx="1706810" cy="227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 rot="21134175">
            <a:off x="2163953" y="3557894"/>
            <a:ext cx="2012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Monotype Corsiva" panose="03010101010201010101" pitchFamily="66" charset="0"/>
              </a:rPr>
              <a:t>Воспитатели МАОУ </a:t>
            </a:r>
          </a:p>
          <a:p>
            <a:pPr algn="ctr"/>
            <a:r>
              <a:rPr lang="ru-RU" sz="1600" dirty="0" smtClean="0">
                <a:latin typeface="Monotype Corsiva" panose="03010101010201010101" pitchFamily="66" charset="0"/>
              </a:rPr>
              <a:t>д/с № 69 «Веточка»:</a:t>
            </a:r>
          </a:p>
          <a:p>
            <a:pPr algn="ctr"/>
            <a:r>
              <a:rPr lang="ru-RU" sz="1600" dirty="0" smtClean="0">
                <a:latin typeface="Monotype Corsiva" panose="03010101010201010101" pitchFamily="66" charset="0"/>
              </a:rPr>
              <a:t>Ваапова Е.В.</a:t>
            </a:r>
          </a:p>
          <a:p>
            <a:pPr algn="ctr"/>
            <a:r>
              <a:rPr lang="ru-RU" sz="1600" dirty="0" smtClean="0">
                <a:latin typeface="Monotype Corsiva" panose="03010101010201010101" pitchFamily="66" charset="0"/>
              </a:rPr>
              <a:t>Сироткина Е.Р</a:t>
            </a:r>
            <a:r>
              <a:rPr lang="ru-RU" dirty="0" smtClean="0">
                <a:latin typeface="Monotype Corsiva" panose="03010101010201010101" pitchFamily="66" charset="0"/>
              </a:rPr>
              <a:t>.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69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лако 2"/>
          <p:cNvSpPr/>
          <p:nvPr/>
        </p:nvSpPr>
        <p:spPr>
          <a:xfrm>
            <a:off x="-214346" y="-142900"/>
            <a:ext cx="1857388" cy="128586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18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1646184653_17-kartinkin-net-p-russkie-skazki-kartinki-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6" r="-545"/>
          <a:stretch/>
        </p:blipFill>
        <p:spPr bwMode="auto">
          <a:xfrm>
            <a:off x="288673" y="347981"/>
            <a:ext cx="2500298" cy="31935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768f66d1832b4dc204242b2d44ef52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6985" y="440917"/>
            <a:ext cx="3214710" cy="31942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C:\Users\user\Desktop\img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000504"/>
            <a:ext cx="3649164" cy="27368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9993" y="3984504"/>
            <a:ext cx="4143404" cy="27441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15" descr="solnishk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5777" y="446371"/>
            <a:ext cx="2762305" cy="237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701106" y="2934233"/>
            <a:ext cx="2158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Спасибо за работу!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1643970494_4-abrakadabra-fun-p-tropinka-v-lesu-risunok-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Колобок и Чудо-печка - Прыг-скок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86776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3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ngel\Desktop\80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ds01.infourok.ru/uploads/ex/1220/000073c7-a14ec65f/hello_html_155c865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62537"/>
            <a:ext cx="1257300" cy="17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Музыкальный теремок - Выход Лисы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858148" y="6553200"/>
            <a:ext cx="304800" cy="304800"/>
          </a:xfrm>
          <a:prstGeom prst="rect">
            <a:avLst/>
          </a:prstGeom>
        </p:spPr>
      </p:pic>
      <p:pic>
        <p:nvPicPr>
          <p:cNvPr id="7" name="- Лисы--online-audio-convert.com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2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0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616406616_41-p-fon-dlya-prezentatsii-skazki-4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49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pngimg.com/uploads/fir_tree/fir_tree_PNG37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544" y="2924944"/>
            <a:ext cx="287313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pngimg.com/uploads/fir_tree/fir_tree_PNG37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700" y="3712818"/>
            <a:ext cx="2016224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pngimg.com/uploads/fir_tree/fir_tree_PNG37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54041"/>
            <a:ext cx="287313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pngimg.com/uploads/fir_tree/fir_tree_PNG37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786" y="2915050"/>
            <a:ext cx="287313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33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04001">
            <a:off x="1249859" y="1871294"/>
            <a:ext cx="2716435" cy="3195806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710" y="1444606"/>
            <a:ext cx="1368152" cy="147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2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616406616_41-p-fon-dlya-prezentatsii-skazki-4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pngimg.com/uploads/fir_tree/fir_tree_PNG37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544" y="2924944"/>
            <a:ext cx="287313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pngimg.com/uploads/fir_tree/fir_tree_PNG37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700" y="3712818"/>
            <a:ext cx="2016224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pngimg.com/uploads/fir_tree/fir_tree_PNG37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54041"/>
            <a:ext cx="287313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pngimg.com/uploads/fir_tree/fir_tree_PNG37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786" y="2915050"/>
            <a:ext cx="287313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ownloads\vkaep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3006">
            <a:off x="1109935" y="1717475"/>
            <a:ext cx="2852241" cy="219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13057">
            <a:off x="927502" y="1715186"/>
            <a:ext cx="3217105" cy="2130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74" y="1530797"/>
            <a:ext cx="1368152" cy="147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616406616_41-p-fon-dlya-prezentatsii-skazki-4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pngimg.com/uploads/fir_tree/fir_tree_PNG37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544" y="2924944"/>
            <a:ext cx="287313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pngimg.com/uploads/fir_tree/fir_tree_PNG37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700" y="3712818"/>
            <a:ext cx="2016224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pngimg.com/uploads/fir_tree/fir_tree_PNG37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54041"/>
            <a:ext cx="287313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pngimg.com/uploads/fir_tree/fir_tree_PNG37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786" y="2915050"/>
            <a:ext cx="287313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ownloads\c5dfbf7a26d990569d91476db51425c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1304">
            <a:off x="1137626" y="2305112"/>
            <a:ext cx="2878691" cy="203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AutoShape 2" descr="Игры и упражнения на тему «Курочка Ряба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4" descr="E:\35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24384">
            <a:off x="975666" y="2307466"/>
            <a:ext cx="3143272" cy="2010347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76" y="1400227"/>
            <a:ext cx="1368152" cy="147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6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1643788205_3-abrakadabra-fun-p-tropinka-multyashnaya-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r="13444" b="2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E:\1619609812_5-phonoteka_org-p-notki-bez-fona-5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214794"/>
            <a:ext cx="3101045" cy="2643206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903409"/>
            <a:ext cx="1656184" cy="1780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Volk-i-semero-kozlyat-1.jpg"/>
          <p:cNvPicPr>
            <a:picLocks noChangeAspect="1" noChangeArrowheads="1"/>
          </p:cNvPicPr>
          <p:nvPr/>
        </p:nvPicPr>
        <p:blipFill>
          <a:blip r:embed="rId2"/>
          <a:srcRect l="8407" r="1953" b="1771"/>
          <a:stretch>
            <a:fillRect/>
          </a:stretch>
        </p:blipFill>
        <p:spPr bwMode="auto">
          <a:xfrm>
            <a:off x="0" y="0"/>
            <a:ext cx="924214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616406616_41-p-fon-dlya-prezentatsii-skazki-4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pngimg.com/uploads/fir_tree/fir_tree_PNG37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544" y="2924944"/>
            <a:ext cx="287313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pngimg.com/uploads/fir_tree/fir_tree_PNG37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700" y="3712818"/>
            <a:ext cx="2016224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pngimg.com/uploads/fir_tree/fir_tree_PNG37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54041"/>
            <a:ext cx="287313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pngimg.com/uploads/fir_tree/fir_tree_PNG37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786" y="2915050"/>
            <a:ext cx="287313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ocuments\все для нтерактивных игр\все интерактив математика\картинки оформление игры\вопросительный зна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8416">
            <a:off x="2051720" y="1700808"/>
            <a:ext cx="1343025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628" y="1144933"/>
            <a:ext cx="1656184" cy="178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9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27</Words>
  <Application>Microsoft Office PowerPoint</Application>
  <PresentationFormat>Экран (4:3)</PresentationFormat>
  <Paragraphs>8</Paragraphs>
  <Slides>11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«Четвёртый лишний»</dc:title>
  <dc:creator>Татьяна Зубова</dc:creator>
  <cp:lastModifiedBy>RePack by Diakov</cp:lastModifiedBy>
  <cp:revision>51</cp:revision>
  <dcterms:created xsi:type="dcterms:W3CDTF">2018-06-03T10:14:42Z</dcterms:created>
  <dcterms:modified xsi:type="dcterms:W3CDTF">2023-06-03T10:50:16Z</dcterms:modified>
</cp:coreProperties>
</file>