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2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6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4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3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3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5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8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61F3-D8EA-42A3-95D7-65A30F7E4E0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F4AF-F1AF-4C8B-8DB3-8E40DA6E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18051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18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8000">
              <a:srgbClr val="E6D78A"/>
            </a:gs>
            <a:gs pos="28000">
              <a:srgbClr val="C7AC4C"/>
            </a:gs>
            <a:gs pos="55000">
              <a:srgbClr val="E6D78A"/>
            </a:gs>
            <a:gs pos="80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6275040" cy="302433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В огороде – жёлтый мяч.</a:t>
            </a:r>
          </a:p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Только не бежит он вскачь.</a:t>
            </a:r>
          </a:p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Он как полная луна,</a:t>
            </a:r>
          </a:p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Вкусные в нём семена.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6047312" cy="3888432"/>
          </a:xfrm>
        </p:spPr>
      </p:pic>
    </p:spTree>
    <p:extLst>
      <p:ext uri="{BB962C8B-B14F-4D97-AF65-F5344CB8AC3E}">
        <p14:creationId xmlns:p14="http://schemas.microsoft.com/office/powerpoint/2010/main" val="33310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8000">
              <a:srgbClr val="E6D78A"/>
            </a:gs>
            <a:gs pos="28000">
              <a:srgbClr val="C7AC4C"/>
            </a:gs>
            <a:gs pos="55000">
              <a:srgbClr val="E6D78A"/>
            </a:gs>
            <a:gs pos="80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52565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4077072"/>
            <a:ext cx="5904656" cy="2049091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Georgia" panose="02040502050405020303" pitchFamily="18" charset="0"/>
              </a:rPr>
              <a:t>Фиолетовый кафтан</a:t>
            </a:r>
          </a:p>
          <a:p>
            <a:pPr marL="0" indent="0">
              <a:buNone/>
            </a:pPr>
            <a:r>
              <a:rPr lang="ru-RU" sz="4400" dirty="0">
                <a:latin typeface="Georgia" panose="02040502050405020303" pitchFamily="18" charset="0"/>
              </a:rPr>
              <a:t>Носит овощ 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8000">
              <a:srgbClr val="E6D78A"/>
            </a:gs>
            <a:gs pos="28000">
              <a:srgbClr val="C7AC4C"/>
            </a:gs>
            <a:gs pos="55000">
              <a:srgbClr val="E6D78A"/>
            </a:gs>
            <a:gs pos="80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5300" dirty="0">
                <a:latin typeface="Georgia" panose="02040502050405020303" pitchFamily="18" charset="0"/>
              </a:rPr>
              <a:t>Маленький и горький, </a:t>
            </a:r>
            <a:r>
              <a:rPr lang="ru-RU" sz="5300" dirty="0" smtClean="0">
                <a:latin typeface="Georgia" panose="02040502050405020303" pitchFamily="18" charset="0"/>
              </a:rPr>
              <a:t/>
            </a:r>
            <a:br>
              <a:rPr lang="ru-RU" sz="5300" dirty="0" smtClean="0">
                <a:latin typeface="Georgia" panose="02040502050405020303" pitchFamily="18" charset="0"/>
              </a:rPr>
            </a:br>
            <a:r>
              <a:rPr lang="ru-RU" sz="5300" dirty="0" smtClean="0">
                <a:latin typeface="Georgia" panose="02040502050405020303" pitchFamily="18" charset="0"/>
              </a:rPr>
              <a:t>луку </a:t>
            </a:r>
            <a:r>
              <a:rPr lang="ru-RU" sz="5300" dirty="0">
                <a:latin typeface="Georgia" panose="02040502050405020303" pitchFamily="18" charset="0"/>
              </a:rPr>
              <a:t>- брат.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8245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9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8000">
              <a:srgbClr val="E6D78A"/>
            </a:gs>
            <a:gs pos="28000">
              <a:srgbClr val="C7AC4C"/>
            </a:gs>
            <a:gs pos="55000">
              <a:srgbClr val="E6D78A"/>
            </a:gs>
            <a:gs pos="80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639472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/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Он </a:t>
            </a:r>
            <a:r>
              <a:rPr lang="ru-RU" sz="3600" dirty="0">
                <a:latin typeface="Georgia" panose="02040502050405020303" pitchFamily="18" charset="0"/>
              </a:rPr>
              <a:t>бывает, дети, разный –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>
                <a:latin typeface="Georgia" panose="02040502050405020303" pitchFamily="18" charset="0"/>
              </a:rPr>
              <a:t>Жёлтый, травяной и красный.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>
                <a:latin typeface="Georgia" panose="02040502050405020303" pitchFamily="18" charset="0"/>
              </a:rPr>
              <a:t>То он жгучий, то он сладкий,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>
                <a:latin typeface="Georgia" panose="02040502050405020303" pitchFamily="18" charset="0"/>
              </a:rPr>
              <a:t>Надо знать его повадки.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>
                <a:latin typeface="Georgia" panose="02040502050405020303" pitchFamily="18" charset="0"/>
              </a:rPr>
              <a:t>А на кухне – глава специй!</a:t>
            </a:r>
            <a:br>
              <a:rPr lang="ru-RU" sz="3600" dirty="0">
                <a:latin typeface="Georgia" panose="02040502050405020303" pitchFamily="18" charset="0"/>
              </a:rPr>
            </a:br>
            <a:r>
              <a:rPr lang="ru-RU" sz="3600" dirty="0">
                <a:latin typeface="Georgia" panose="02040502050405020303" pitchFamily="18" charset="0"/>
              </a:rPr>
              <a:t>Угадали? Это … </a:t>
            </a:r>
            <a:br>
              <a:rPr lang="ru-RU" sz="3600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3044"/>
            <a:ext cx="4032448" cy="309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66429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7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8000">
              <a:srgbClr val="E6D78A"/>
            </a:gs>
            <a:gs pos="28000">
              <a:srgbClr val="C7AC4C"/>
            </a:gs>
            <a:gs pos="55000">
              <a:srgbClr val="E6D78A"/>
            </a:gs>
            <a:gs pos="80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680520" cy="59626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Georgia" panose="02040502050405020303" pitchFamily="18" charset="0"/>
              </a:rPr>
              <a:t>Что </a:t>
            </a:r>
            <a:r>
              <a:rPr lang="ru-RU" sz="4000" dirty="0">
                <a:latin typeface="Georgia" panose="02040502050405020303" pitchFamily="18" charset="0"/>
              </a:rPr>
              <a:t>за овощ интересный?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Говорят, что он полезный,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Между листьями укрылся,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На земле он развалился.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Повернулся на бочок-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Это длинный…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17646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4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8000">
              <a:srgbClr val="E6D78A"/>
            </a:gs>
            <a:gs pos="28000">
              <a:srgbClr val="C7AC4C"/>
            </a:gs>
            <a:gs pos="55000">
              <a:srgbClr val="E6D78A"/>
            </a:gs>
            <a:gs pos="80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84984"/>
            <a:ext cx="627504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Georgia" panose="02040502050405020303" pitchFamily="18" charset="0"/>
              </a:rPr>
              <a:t>Щеки </a:t>
            </a:r>
            <a:r>
              <a:rPr lang="ru-RU" sz="4000" dirty="0">
                <a:latin typeface="Georgia" panose="02040502050405020303" pitchFamily="18" charset="0"/>
              </a:rPr>
              <a:t>розовые, нос белый,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</a:rPr>
              <a:t>В </a:t>
            </a:r>
            <a:r>
              <a:rPr lang="ru-RU" sz="4000" dirty="0">
                <a:latin typeface="Georgia" panose="02040502050405020303" pitchFamily="18" charset="0"/>
              </a:rPr>
              <a:t>темноте сижу день целый.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</a:rPr>
              <a:t>А </a:t>
            </a:r>
            <a:r>
              <a:rPr lang="ru-RU" sz="4000" dirty="0">
                <a:latin typeface="Georgia" panose="02040502050405020303" pitchFamily="18" charset="0"/>
              </a:rPr>
              <a:t>рубашка зелена,</a:t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</a:rPr>
              <a:t>Вся </a:t>
            </a:r>
            <a:r>
              <a:rPr lang="ru-RU" sz="4000" dirty="0">
                <a:latin typeface="Georgia" panose="02040502050405020303" pitchFamily="18" charset="0"/>
              </a:rPr>
              <a:t>на солнышке она.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59046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7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Маленький и горький,  луку - брат.</vt:lpstr>
      <vt:lpstr> Он бывает, дети, разный – Жёлтый, травяной и красный. То он жгучий, то он сладкий, Надо знать его повадки. А на кухне – глава специй! Угадали? Это …  </vt:lpstr>
      <vt:lpstr> Что за овощ интересный? Говорят, что он полезный, Между листьями укрылся, На земле он развалился. Повернулся на бочок- Это длинный… </vt:lpstr>
      <vt:lpstr>Щеки розовые, нос белый, В темноте сижу день целый. А рубашка зелена, Вся на солнышке она.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Ульяна</cp:lastModifiedBy>
  <cp:revision>10</cp:revision>
  <dcterms:created xsi:type="dcterms:W3CDTF">2018-11-01T08:51:45Z</dcterms:created>
  <dcterms:modified xsi:type="dcterms:W3CDTF">2018-11-28T17:39:43Z</dcterms:modified>
</cp:coreProperties>
</file>