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EB7695-FDE5-4FA1-B23F-DC407DE4B0D7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933E1C-C97B-4AD4-A3BC-F939CE1A7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убботина Е В\Desktop\1674105728_gas-kvas-com-p-risunok-na-den-muzi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убботина Е В\Desktop\oL1FrZDj3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убботина Е В\Desktop\fC_d_oSFQ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Композитор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Фадеев Валерий Олегович</a:t>
            </a:r>
            <a:endParaRPr lang="ru-RU" dirty="0"/>
          </a:p>
        </p:txBody>
      </p:sp>
      <p:pic>
        <p:nvPicPr>
          <p:cNvPr id="13314" name="Picture 2" descr="C:\Users\Субботина Е В\Desktop\Валерий олегович фаде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548" y="1313579"/>
            <a:ext cx="3654611" cy="528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убботина Е В\Desktop\brus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убботина Е В\Desktop\muzy-kal-naya-os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Композитор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Генрих Альбертович </a:t>
            </a:r>
            <a:r>
              <a:rPr lang="ru-RU" sz="3200" dirty="0" err="1" smtClean="0"/>
              <a:t>Пахульский</a:t>
            </a:r>
            <a:endParaRPr lang="ru-RU" sz="3200" dirty="0"/>
          </a:p>
        </p:txBody>
      </p:sp>
      <p:pic>
        <p:nvPicPr>
          <p:cNvPr id="16386" name="Picture 2" descr="C:\Users\Субботина Е В\Desktop\Генрих-Альбертович-Пахульский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273" y="1844674"/>
            <a:ext cx="3508862" cy="482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убботина Е В\Desktop\8d8a57d0-c17b-5175-81fd-155921718e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убботина Е В\Desktop\12c4a94b9ed1bf44dcd6fd05ee120a5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убботина Е В\Desktop\народные инструмен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бботина Е В\Desktop\e0c9177798e18ebbffbdca716a1fd4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убботина Е В\Desktop\fad02e962edbe47e8daae203e19d4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убботина Е В\Desktop\966cd9475d5ed799d220ae3e4121f7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убботина Е В\Desktop\1674104262_gas-kvas-com-p-mezhdunarodnii-den-muziki-risunk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бботина Е В\Desktop\Den-muzyiki-2048x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Композитор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vi-VN" b="1" dirty="0" smtClean="0"/>
              <a:t>Дм</a:t>
            </a:r>
            <a:r>
              <a:rPr lang="ru-RU" b="1" dirty="0" smtClean="0"/>
              <a:t>и</a:t>
            </a:r>
            <a:r>
              <a:rPr lang="vi-VN" b="1" dirty="0" smtClean="0"/>
              <a:t>трий Зин</a:t>
            </a:r>
            <a:r>
              <a:rPr lang="ru-RU" b="1" dirty="0" smtClean="0"/>
              <a:t>о</a:t>
            </a:r>
            <a:r>
              <a:rPr lang="vi-VN" b="1" dirty="0" smtClean="0"/>
              <a:t>вьевич </a:t>
            </a:r>
            <a:r>
              <a:rPr lang="vi-VN" b="1" dirty="0"/>
              <a:t>Тёмкин</a:t>
            </a:r>
            <a:r>
              <a:rPr lang="vi-VN" dirty="0"/>
              <a:t> </a:t>
            </a:r>
            <a:endParaRPr lang="ru-RU" dirty="0"/>
          </a:p>
        </p:txBody>
      </p:sp>
      <p:pic>
        <p:nvPicPr>
          <p:cNvPr id="5122" name="Picture 2" descr="C:\Users\Субботина Е В\Desktop\Дмитрий Тмки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844824"/>
            <a:ext cx="610588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убботина Е В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убботина Е В\Desktop\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Композитор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Владимир Давидович </a:t>
            </a:r>
            <a:r>
              <a:rPr lang="ru-RU" sz="3200" dirty="0" err="1" smtClean="0"/>
              <a:t>Глейхман</a:t>
            </a:r>
            <a:endParaRPr lang="ru-RU" sz="3200" dirty="0"/>
          </a:p>
        </p:txBody>
      </p:sp>
      <p:pic>
        <p:nvPicPr>
          <p:cNvPr id="9218" name="Picture 2" descr="C:\Users\Субботина Е В\Desktop\вЛАДИМИРглейхм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14364"/>
            <a:ext cx="3456384" cy="5174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убботина Е В\Desktop\dd46df5d-face-5fc0-b3af-221488fb46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Композитор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Евгений Петрович </a:t>
            </a:r>
            <a:r>
              <a:rPr lang="ru-RU" b="0" dirty="0" err="1" smtClean="0"/>
              <a:t>Дербенко</a:t>
            </a:r>
            <a:endParaRPr lang="ru-RU" dirty="0"/>
          </a:p>
        </p:txBody>
      </p:sp>
      <p:pic>
        <p:nvPicPr>
          <p:cNvPr id="10242" name="Picture 2" descr="C:\Users\Субботина Е В\Desktop\Дербенко Евг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09" y="1609725"/>
            <a:ext cx="6160981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5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Слайд 2</vt:lpstr>
      <vt:lpstr>Слайд 3</vt:lpstr>
      <vt:lpstr>Композитор  Дмитрий Зиновьевич Тёмкин </vt:lpstr>
      <vt:lpstr>Слайд 5</vt:lpstr>
      <vt:lpstr>Слайд 6</vt:lpstr>
      <vt:lpstr>Композитор Владимир Давидович Глейхман</vt:lpstr>
      <vt:lpstr>Слайд 8</vt:lpstr>
      <vt:lpstr>Композитор Евгений Петрович Дербенко</vt:lpstr>
      <vt:lpstr>Слайд 10</vt:lpstr>
      <vt:lpstr>Слайд 11</vt:lpstr>
      <vt:lpstr>Композитор  Фадеев Валерий Олегович</vt:lpstr>
      <vt:lpstr>Слайд 13</vt:lpstr>
      <vt:lpstr>Слайд 14</vt:lpstr>
      <vt:lpstr>Композитор  Генрих Альбертович Пахульский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Субботина Е В</dc:creator>
  <cp:lastModifiedBy>Субботина Е В</cp:lastModifiedBy>
  <cp:revision>25</cp:revision>
  <dcterms:created xsi:type="dcterms:W3CDTF">2023-09-30T03:10:46Z</dcterms:created>
  <dcterms:modified xsi:type="dcterms:W3CDTF">2023-10-01T06:58:56Z</dcterms:modified>
</cp:coreProperties>
</file>