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20"/>
  </p:notesMasterIdLst>
  <p:sldIdLst>
    <p:sldId id="256" r:id="rId3"/>
    <p:sldId id="259" r:id="rId4"/>
    <p:sldId id="260" r:id="rId5"/>
    <p:sldId id="291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295" r:id="rId16"/>
    <p:sldId id="297" r:id="rId17"/>
    <p:sldId id="296" r:id="rId18"/>
    <p:sldId id="298" r:id="rId19"/>
  </p:sldIdLst>
  <p:sldSz cx="9144000" cy="5143500" type="screen16x9"/>
  <p:notesSz cx="6858000" cy="9144000"/>
  <p:embeddedFontLst>
    <p:embeddedFont>
      <p:font typeface="Book Antiqua" pitchFamily="18" charset="0"/>
      <p:regular r:id="rId21"/>
      <p:bold r:id="rId22"/>
      <p:italic r:id="rId23"/>
      <p:boldItalic r:id="rId24"/>
    </p:embeddedFont>
    <p:embeddedFont>
      <p:font typeface="Poppins Light" charset="0"/>
      <p:regular r:id="rId25"/>
      <p:bold r:id="rId26"/>
      <p:italic r:id="rId27"/>
      <p:boldItalic r:id="rId28"/>
    </p:embeddedFont>
    <p:embeddedFont>
      <p:font typeface="Poppins SemiBold" charset="0"/>
      <p:regular r:id="rId29"/>
      <p:bold r:id="rId30"/>
      <p:italic r:id="rId31"/>
      <p:boldItalic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Poppins" charset="0"/>
      <p:regular r:id="rId37"/>
      <p:bold r:id="rId38"/>
      <p:italic r:id="rId39"/>
      <p:boldItalic r:id="rId40"/>
    </p:embeddedFont>
    <p:embeddedFont>
      <p:font typeface="Proxima Nova Semibold" charset="0"/>
      <p:regular r:id="rId41"/>
      <p:bold r:id="rId42"/>
      <p:boldItalic r:id="rId43"/>
    </p:embeddedFont>
    <p:embeddedFont>
      <p:font typeface="Proxima Nova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F6C914-ABC5-40F9-BE34-E6893F1CE543}">
  <a:tblStyle styleId="{59F6C914-ABC5-40F9-BE34-E6893F1CE54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5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41506016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1" name="Google Shape;76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2" name="Google Shape;76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5" name="Google Shape;7705;ga5475f15f3_2_3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6" name="Google Shape;7706;ga5475f15f3_2_3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1" name="Google Shape;7721;ga5475f15f3_2_4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2" name="Google Shape;7722;ga5475f15f3_2_4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6" name="Google Shape;15906;gb843b96275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07" name="Google Shape;15907;gb843b96275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531844" y="-140930"/>
            <a:ext cx="1685899" cy="982051"/>
          </a:xfrm>
          <a:custGeom>
            <a:avLst/>
            <a:gdLst/>
            <a:ahLst/>
            <a:cxnLst/>
            <a:rect l="l" t="t" r="r" b="b"/>
            <a:pathLst>
              <a:path w="40306" h="23480" extrusionOk="0">
                <a:moveTo>
                  <a:pt x="39942" y="0"/>
                </a:moveTo>
                <a:lnTo>
                  <a:pt x="26630" y="23061"/>
                </a:lnTo>
                <a:lnTo>
                  <a:pt x="1" y="23061"/>
                </a:lnTo>
                <a:lnTo>
                  <a:pt x="210" y="23479"/>
                </a:lnTo>
                <a:lnTo>
                  <a:pt x="26871" y="23479"/>
                </a:lnTo>
                <a:lnTo>
                  <a:pt x="40306" y="209"/>
                </a:lnTo>
                <a:lnTo>
                  <a:pt x="39942" y="0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027125" y="-1061650"/>
            <a:ext cx="2075899" cy="1797680"/>
          </a:xfrm>
          <a:custGeom>
            <a:avLst/>
            <a:gdLst/>
            <a:ahLst/>
            <a:cxnLst/>
            <a:rect l="l" t="t" r="r" b="b"/>
            <a:pathLst>
              <a:path w="49630" h="42981" extrusionOk="0">
                <a:moveTo>
                  <a:pt x="12407" y="0"/>
                </a:moveTo>
                <a:lnTo>
                  <a:pt x="0" y="21490"/>
                </a:lnTo>
                <a:lnTo>
                  <a:pt x="12407" y="42980"/>
                </a:lnTo>
                <a:lnTo>
                  <a:pt x="37222" y="42980"/>
                </a:lnTo>
                <a:lnTo>
                  <a:pt x="49629" y="21490"/>
                </a:lnTo>
                <a:lnTo>
                  <a:pt x="372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954876" y="961438"/>
            <a:ext cx="2002360" cy="28725"/>
            <a:chOff x="6505625" y="2212725"/>
            <a:chExt cx="876575" cy="12575"/>
          </a:xfrm>
        </p:grpSpPr>
        <p:sp>
          <p:nvSpPr>
            <p:cNvPr id="12" name="Google Shape;12;p2"/>
            <p:cNvSpPr/>
            <p:nvPr/>
          </p:nvSpPr>
          <p:spPr>
            <a:xfrm>
              <a:off x="7132475" y="22127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2" y="503"/>
                    <a:pt x="250" y="503"/>
                  </a:cubicBezTo>
                  <a:cubicBezTo>
                    <a:pt x="475" y="501"/>
                    <a:pt x="585" y="232"/>
                    <a:pt x="428" y="74"/>
                  </a:cubicBezTo>
                  <a:cubicBezTo>
                    <a:pt x="377" y="23"/>
                    <a:pt x="314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054100" y="22127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3" y="503"/>
                    <a:pt x="252" y="503"/>
                  </a:cubicBezTo>
                  <a:cubicBezTo>
                    <a:pt x="475" y="501"/>
                    <a:pt x="587" y="232"/>
                    <a:pt x="429" y="74"/>
                  </a:cubicBezTo>
                  <a:cubicBezTo>
                    <a:pt x="378" y="2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975775" y="22127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2" y="503"/>
                    <a:pt x="250" y="503"/>
                  </a:cubicBezTo>
                  <a:cubicBezTo>
                    <a:pt x="473" y="503"/>
                    <a:pt x="585" y="232"/>
                    <a:pt x="428" y="74"/>
                  </a:cubicBezTo>
                  <a:cubicBezTo>
                    <a:pt x="377" y="23"/>
                    <a:pt x="314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897400" y="22127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3" y="503"/>
                    <a:pt x="252" y="503"/>
                  </a:cubicBezTo>
                  <a:cubicBezTo>
                    <a:pt x="475" y="503"/>
                    <a:pt x="587" y="232"/>
                    <a:pt x="429" y="74"/>
                  </a:cubicBezTo>
                  <a:cubicBezTo>
                    <a:pt x="378" y="2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367550" y="22127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2" y="503"/>
                    <a:pt x="250" y="503"/>
                  </a:cubicBezTo>
                  <a:cubicBezTo>
                    <a:pt x="473" y="503"/>
                    <a:pt x="585" y="232"/>
                    <a:pt x="427" y="74"/>
                  </a:cubicBezTo>
                  <a:cubicBezTo>
                    <a:pt x="377" y="23"/>
                    <a:pt x="314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289175" y="22127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0"/>
                  </a:moveTo>
                  <a:cubicBezTo>
                    <a:pt x="125" y="0"/>
                    <a:pt x="2" y="100"/>
                    <a:pt x="2" y="251"/>
                  </a:cubicBezTo>
                  <a:cubicBezTo>
                    <a:pt x="0" y="389"/>
                    <a:pt x="114" y="503"/>
                    <a:pt x="252" y="503"/>
                  </a:cubicBezTo>
                  <a:cubicBezTo>
                    <a:pt x="475" y="503"/>
                    <a:pt x="587" y="232"/>
                    <a:pt x="429" y="74"/>
                  </a:cubicBezTo>
                  <a:cubicBezTo>
                    <a:pt x="378" y="23"/>
                    <a:pt x="316" y="0"/>
                    <a:pt x="25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10800" y="22127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5" y="0"/>
                  </a:moveTo>
                  <a:cubicBezTo>
                    <a:pt x="126" y="0"/>
                    <a:pt x="2" y="100"/>
                    <a:pt x="2" y="251"/>
                  </a:cubicBezTo>
                  <a:cubicBezTo>
                    <a:pt x="0" y="389"/>
                    <a:pt x="113" y="503"/>
                    <a:pt x="252" y="503"/>
                  </a:cubicBezTo>
                  <a:cubicBezTo>
                    <a:pt x="475" y="501"/>
                    <a:pt x="587" y="232"/>
                    <a:pt x="429" y="74"/>
                  </a:cubicBezTo>
                  <a:cubicBezTo>
                    <a:pt x="379" y="23"/>
                    <a:pt x="316" y="0"/>
                    <a:pt x="25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819025" y="22127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0"/>
                  </a:moveTo>
                  <a:cubicBezTo>
                    <a:pt x="125" y="0"/>
                    <a:pt x="1" y="100"/>
                    <a:pt x="1" y="251"/>
                  </a:cubicBezTo>
                  <a:cubicBezTo>
                    <a:pt x="1" y="389"/>
                    <a:pt x="113" y="503"/>
                    <a:pt x="252" y="503"/>
                  </a:cubicBezTo>
                  <a:cubicBezTo>
                    <a:pt x="475" y="503"/>
                    <a:pt x="587" y="232"/>
                    <a:pt x="430" y="74"/>
                  </a:cubicBezTo>
                  <a:cubicBezTo>
                    <a:pt x="379" y="23"/>
                    <a:pt x="316" y="0"/>
                    <a:pt x="25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740700" y="22127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3" y="503"/>
                    <a:pt x="250" y="503"/>
                  </a:cubicBezTo>
                  <a:cubicBezTo>
                    <a:pt x="475" y="501"/>
                    <a:pt x="585" y="232"/>
                    <a:pt x="428" y="74"/>
                  </a:cubicBezTo>
                  <a:cubicBezTo>
                    <a:pt x="377" y="23"/>
                    <a:pt x="314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62325" y="22127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0"/>
                  </a:moveTo>
                  <a:cubicBezTo>
                    <a:pt x="124" y="0"/>
                    <a:pt x="1" y="100"/>
                    <a:pt x="1" y="251"/>
                  </a:cubicBezTo>
                  <a:cubicBezTo>
                    <a:pt x="1" y="389"/>
                    <a:pt x="113" y="503"/>
                    <a:pt x="252" y="503"/>
                  </a:cubicBezTo>
                  <a:cubicBezTo>
                    <a:pt x="475" y="501"/>
                    <a:pt x="587" y="232"/>
                    <a:pt x="430" y="74"/>
                  </a:cubicBezTo>
                  <a:cubicBezTo>
                    <a:pt x="378" y="23"/>
                    <a:pt x="315" y="0"/>
                    <a:pt x="25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4000" y="22127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0"/>
                  </a:moveTo>
                  <a:cubicBezTo>
                    <a:pt x="124" y="0"/>
                    <a:pt x="0" y="100"/>
                    <a:pt x="0" y="251"/>
                  </a:cubicBezTo>
                  <a:cubicBezTo>
                    <a:pt x="0" y="389"/>
                    <a:pt x="112" y="503"/>
                    <a:pt x="250" y="503"/>
                  </a:cubicBezTo>
                  <a:cubicBezTo>
                    <a:pt x="473" y="503"/>
                    <a:pt x="585" y="232"/>
                    <a:pt x="428" y="74"/>
                  </a:cubicBezTo>
                  <a:cubicBezTo>
                    <a:pt x="377" y="23"/>
                    <a:pt x="314" y="0"/>
                    <a:pt x="25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05625" y="22127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0"/>
                  </a:moveTo>
                  <a:cubicBezTo>
                    <a:pt x="124" y="0"/>
                    <a:pt x="1" y="100"/>
                    <a:pt x="1" y="251"/>
                  </a:cubicBezTo>
                  <a:cubicBezTo>
                    <a:pt x="1" y="389"/>
                    <a:pt x="113" y="503"/>
                    <a:pt x="252" y="503"/>
                  </a:cubicBezTo>
                  <a:cubicBezTo>
                    <a:pt x="475" y="503"/>
                    <a:pt x="587" y="232"/>
                    <a:pt x="429" y="74"/>
                  </a:cubicBezTo>
                  <a:cubicBezTo>
                    <a:pt x="378" y="23"/>
                    <a:pt x="315" y="0"/>
                    <a:pt x="25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8240751" y="532575"/>
            <a:ext cx="1136717" cy="1296439"/>
          </a:xfrm>
          <a:custGeom>
            <a:avLst/>
            <a:gdLst/>
            <a:ahLst/>
            <a:cxnLst/>
            <a:rect l="l" t="t" r="r" b="b"/>
            <a:pathLst>
              <a:path w="24667" h="28133" extrusionOk="0">
                <a:moveTo>
                  <a:pt x="24457" y="361"/>
                </a:moveTo>
                <a:lnTo>
                  <a:pt x="24457" y="27772"/>
                </a:lnTo>
                <a:lnTo>
                  <a:pt x="422" y="14066"/>
                </a:lnTo>
                <a:lnTo>
                  <a:pt x="24457" y="361"/>
                </a:lnTo>
                <a:close/>
                <a:moveTo>
                  <a:pt x="24667" y="0"/>
                </a:moveTo>
                <a:lnTo>
                  <a:pt x="1" y="14066"/>
                </a:lnTo>
                <a:lnTo>
                  <a:pt x="24667" y="28133"/>
                </a:lnTo>
                <a:lnTo>
                  <a:pt x="24667" y="0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8278216" y="969619"/>
            <a:ext cx="1136717" cy="1296439"/>
          </a:xfrm>
          <a:custGeom>
            <a:avLst/>
            <a:gdLst/>
            <a:ahLst/>
            <a:cxnLst/>
            <a:rect l="l" t="t" r="r" b="b"/>
            <a:pathLst>
              <a:path w="24667" h="28133" extrusionOk="0">
                <a:moveTo>
                  <a:pt x="24457" y="360"/>
                </a:moveTo>
                <a:lnTo>
                  <a:pt x="24457" y="27771"/>
                </a:lnTo>
                <a:lnTo>
                  <a:pt x="423" y="14066"/>
                </a:lnTo>
                <a:lnTo>
                  <a:pt x="24457" y="360"/>
                </a:lnTo>
                <a:close/>
                <a:moveTo>
                  <a:pt x="24666" y="1"/>
                </a:moveTo>
                <a:lnTo>
                  <a:pt x="0" y="14066"/>
                </a:lnTo>
                <a:lnTo>
                  <a:pt x="24666" y="28132"/>
                </a:lnTo>
                <a:lnTo>
                  <a:pt x="24666" y="1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8528581" y="1695921"/>
            <a:ext cx="278062" cy="278108"/>
          </a:xfrm>
          <a:custGeom>
            <a:avLst/>
            <a:gdLst/>
            <a:ahLst/>
            <a:cxnLst/>
            <a:rect l="l" t="t" r="r" b="b"/>
            <a:pathLst>
              <a:path w="6034" h="6035" extrusionOk="0">
                <a:moveTo>
                  <a:pt x="3017" y="0"/>
                </a:moveTo>
                <a:cubicBezTo>
                  <a:pt x="1351" y="0"/>
                  <a:pt x="0" y="1351"/>
                  <a:pt x="0" y="3017"/>
                </a:cubicBezTo>
                <a:cubicBezTo>
                  <a:pt x="0" y="4683"/>
                  <a:pt x="1351" y="6035"/>
                  <a:pt x="3017" y="6035"/>
                </a:cubicBezTo>
                <a:cubicBezTo>
                  <a:pt x="4682" y="6035"/>
                  <a:pt x="6033" y="4683"/>
                  <a:pt x="6033" y="3017"/>
                </a:cubicBezTo>
                <a:cubicBezTo>
                  <a:pt x="6033" y="1351"/>
                  <a:pt x="4682" y="0"/>
                  <a:pt x="301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134532" y="1350120"/>
            <a:ext cx="107096" cy="103087"/>
          </a:xfrm>
          <a:custGeom>
            <a:avLst/>
            <a:gdLst/>
            <a:ahLst/>
            <a:cxnLst/>
            <a:rect l="l" t="t" r="r" b="b"/>
            <a:pathLst>
              <a:path w="2324" h="2237" extrusionOk="0">
                <a:moveTo>
                  <a:pt x="1207" y="1"/>
                </a:moveTo>
                <a:cubicBezTo>
                  <a:pt x="753" y="1"/>
                  <a:pt x="346" y="272"/>
                  <a:pt x="173" y="690"/>
                </a:cubicBezTo>
                <a:cubicBezTo>
                  <a:pt x="0" y="1109"/>
                  <a:pt x="96" y="1589"/>
                  <a:pt x="415" y="1909"/>
                </a:cubicBezTo>
                <a:cubicBezTo>
                  <a:pt x="629" y="2123"/>
                  <a:pt x="915" y="2237"/>
                  <a:pt x="1206" y="2237"/>
                </a:cubicBezTo>
                <a:cubicBezTo>
                  <a:pt x="1350" y="2237"/>
                  <a:pt x="1496" y="2209"/>
                  <a:pt x="1634" y="2152"/>
                </a:cubicBezTo>
                <a:cubicBezTo>
                  <a:pt x="2051" y="1977"/>
                  <a:pt x="2324" y="1571"/>
                  <a:pt x="2324" y="1118"/>
                </a:cubicBezTo>
                <a:cubicBezTo>
                  <a:pt x="2324" y="501"/>
                  <a:pt x="1824" y="1"/>
                  <a:pt x="120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>
            <a:off x="7488698" y="1836772"/>
            <a:ext cx="274836" cy="1611920"/>
            <a:chOff x="4769975" y="2151700"/>
            <a:chExt cx="149100" cy="874475"/>
          </a:xfrm>
        </p:grpSpPr>
        <p:sp>
          <p:nvSpPr>
            <p:cNvPr id="29" name="Google Shape;29;p2"/>
            <p:cNvSpPr/>
            <p:nvPr/>
          </p:nvSpPr>
          <p:spPr>
            <a:xfrm>
              <a:off x="4904400" y="238677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904400" y="24651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5" y="0"/>
                  </a:moveTo>
                  <a:cubicBezTo>
                    <a:pt x="273" y="0"/>
                    <a:pt x="211" y="23"/>
                    <a:pt x="159" y="75"/>
                  </a:cubicBezTo>
                  <a:cubicBezTo>
                    <a:pt x="0" y="233"/>
                    <a:pt x="112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904425" y="254347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2"/>
                    <a:pt x="111" y="503"/>
                    <a:pt x="336" y="503"/>
                  </a:cubicBezTo>
                  <a:cubicBezTo>
                    <a:pt x="474" y="503"/>
                    <a:pt x="586" y="391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904425" y="26218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1" y="501"/>
                    <a:pt x="336" y="501"/>
                  </a:cubicBezTo>
                  <a:cubicBezTo>
                    <a:pt x="474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904400" y="270017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3"/>
                    <a:pt x="159" y="74"/>
                  </a:cubicBezTo>
                  <a:cubicBezTo>
                    <a:pt x="0" y="233"/>
                    <a:pt x="112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837200" y="2386775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7200" y="24651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1" y="233"/>
                    <a:pt x="113" y="502"/>
                    <a:pt x="336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837200" y="2543475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5" y="503"/>
                    <a:pt x="587" y="391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837200" y="2621850"/>
              <a:ext cx="14700" cy="12550"/>
            </a:xfrm>
            <a:custGeom>
              <a:avLst/>
              <a:gdLst/>
              <a:ahLst/>
              <a:cxnLst/>
              <a:rect l="l" t="t" r="r" b="b"/>
              <a:pathLst>
                <a:path w="588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1"/>
                    <a:pt x="336" y="501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37200" y="2700175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3"/>
                    <a:pt x="113" y="503"/>
                    <a:pt x="336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769975" y="2386775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5" y="1"/>
                  </a:moveTo>
                  <a:cubicBezTo>
                    <a:pt x="273" y="1"/>
                    <a:pt x="211" y="23"/>
                    <a:pt x="160" y="74"/>
                  </a:cubicBezTo>
                  <a:cubicBezTo>
                    <a:pt x="1" y="232"/>
                    <a:pt x="113" y="503"/>
                    <a:pt x="337" y="503"/>
                  </a:cubicBezTo>
                  <a:cubicBezTo>
                    <a:pt x="475" y="503"/>
                    <a:pt x="587" y="390"/>
                    <a:pt x="587" y="252"/>
                  </a:cubicBezTo>
                  <a:cubicBezTo>
                    <a:pt x="587" y="101"/>
                    <a:pt x="463" y="1"/>
                    <a:pt x="33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69975" y="24651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5" y="0"/>
                  </a:moveTo>
                  <a:cubicBezTo>
                    <a:pt x="274" y="0"/>
                    <a:pt x="211" y="23"/>
                    <a:pt x="160" y="75"/>
                  </a:cubicBezTo>
                  <a:cubicBezTo>
                    <a:pt x="1" y="233"/>
                    <a:pt x="113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770025" y="254347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1" y="1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3"/>
                    <a:pt x="585" y="391"/>
                    <a:pt x="585" y="252"/>
                  </a:cubicBezTo>
                  <a:cubicBezTo>
                    <a:pt x="585" y="101"/>
                    <a:pt x="461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770025" y="26218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1" y="0"/>
                    <a:pt x="209" y="23"/>
                    <a:pt x="158" y="74"/>
                  </a:cubicBezTo>
                  <a:cubicBezTo>
                    <a:pt x="0" y="232"/>
                    <a:pt x="111" y="501"/>
                    <a:pt x="335" y="501"/>
                  </a:cubicBezTo>
                  <a:cubicBezTo>
                    <a:pt x="473" y="501"/>
                    <a:pt x="585" y="389"/>
                    <a:pt x="585" y="251"/>
                  </a:cubicBezTo>
                  <a:cubicBezTo>
                    <a:pt x="585" y="100"/>
                    <a:pt x="461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06525" y="2151725"/>
              <a:ext cx="12550" cy="12575"/>
            </a:xfrm>
            <a:custGeom>
              <a:avLst/>
              <a:gdLst/>
              <a:ahLst/>
              <a:cxnLst/>
              <a:rect l="l" t="t" r="r" b="b"/>
              <a:pathLst>
                <a:path w="502" h="503" extrusionOk="0">
                  <a:moveTo>
                    <a:pt x="252" y="1"/>
                  </a:moveTo>
                  <a:cubicBezTo>
                    <a:pt x="112" y="1"/>
                    <a:pt x="0" y="113"/>
                    <a:pt x="0" y="251"/>
                  </a:cubicBezTo>
                  <a:cubicBezTo>
                    <a:pt x="0" y="390"/>
                    <a:pt x="112" y="502"/>
                    <a:pt x="252" y="502"/>
                  </a:cubicBezTo>
                  <a:cubicBezTo>
                    <a:pt x="390" y="502"/>
                    <a:pt x="502" y="390"/>
                    <a:pt x="502" y="251"/>
                  </a:cubicBezTo>
                  <a:cubicBezTo>
                    <a:pt x="502" y="113"/>
                    <a:pt x="390" y="1"/>
                    <a:pt x="25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06525" y="2230050"/>
              <a:ext cx="12550" cy="12575"/>
            </a:xfrm>
            <a:custGeom>
              <a:avLst/>
              <a:gdLst/>
              <a:ahLst/>
              <a:cxnLst/>
              <a:rect l="l" t="t" r="r" b="b"/>
              <a:pathLst>
                <a:path w="502" h="503" extrusionOk="0">
                  <a:moveTo>
                    <a:pt x="252" y="1"/>
                  </a:moveTo>
                  <a:cubicBezTo>
                    <a:pt x="112" y="1"/>
                    <a:pt x="0" y="115"/>
                    <a:pt x="0" y="253"/>
                  </a:cubicBezTo>
                  <a:cubicBezTo>
                    <a:pt x="0" y="390"/>
                    <a:pt x="112" y="503"/>
                    <a:pt x="252" y="503"/>
                  </a:cubicBezTo>
                  <a:cubicBezTo>
                    <a:pt x="390" y="503"/>
                    <a:pt x="502" y="390"/>
                    <a:pt x="502" y="253"/>
                  </a:cubicBezTo>
                  <a:cubicBezTo>
                    <a:pt x="502" y="115"/>
                    <a:pt x="390" y="1"/>
                    <a:pt x="25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06525" y="2308425"/>
              <a:ext cx="12550" cy="12575"/>
            </a:xfrm>
            <a:custGeom>
              <a:avLst/>
              <a:gdLst/>
              <a:ahLst/>
              <a:cxnLst/>
              <a:rect l="l" t="t" r="r" b="b"/>
              <a:pathLst>
                <a:path w="502" h="503" extrusionOk="0">
                  <a:moveTo>
                    <a:pt x="252" y="1"/>
                  </a:moveTo>
                  <a:cubicBezTo>
                    <a:pt x="112" y="1"/>
                    <a:pt x="0" y="113"/>
                    <a:pt x="0" y="252"/>
                  </a:cubicBezTo>
                  <a:cubicBezTo>
                    <a:pt x="0" y="390"/>
                    <a:pt x="112" y="502"/>
                    <a:pt x="252" y="502"/>
                  </a:cubicBezTo>
                  <a:cubicBezTo>
                    <a:pt x="390" y="502"/>
                    <a:pt x="502" y="390"/>
                    <a:pt x="502" y="252"/>
                  </a:cubicBezTo>
                  <a:cubicBezTo>
                    <a:pt x="502" y="113"/>
                    <a:pt x="390" y="1"/>
                    <a:pt x="25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839325" y="2151725"/>
              <a:ext cx="12575" cy="12575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13" y="1"/>
                    <a:pt x="1" y="113"/>
                    <a:pt x="1" y="251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390" y="502"/>
                    <a:pt x="502" y="390"/>
                    <a:pt x="502" y="251"/>
                  </a:cubicBezTo>
                  <a:cubicBezTo>
                    <a:pt x="502" y="113"/>
                    <a:pt x="390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839325" y="2230050"/>
              <a:ext cx="12575" cy="12575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13" y="1"/>
                    <a:pt x="1" y="115"/>
                    <a:pt x="1" y="253"/>
                  </a:cubicBezTo>
                  <a:cubicBezTo>
                    <a:pt x="1" y="390"/>
                    <a:pt x="113" y="503"/>
                    <a:pt x="251" y="503"/>
                  </a:cubicBezTo>
                  <a:cubicBezTo>
                    <a:pt x="390" y="503"/>
                    <a:pt x="502" y="390"/>
                    <a:pt x="502" y="253"/>
                  </a:cubicBezTo>
                  <a:cubicBezTo>
                    <a:pt x="502" y="115"/>
                    <a:pt x="390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839325" y="2308425"/>
              <a:ext cx="12575" cy="12575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13" y="1"/>
                    <a:pt x="1" y="113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390" y="502"/>
                    <a:pt x="502" y="390"/>
                    <a:pt x="502" y="252"/>
                  </a:cubicBezTo>
                  <a:cubicBezTo>
                    <a:pt x="502" y="113"/>
                    <a:pt x="390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770025" y="21517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1" y="1"/>
                    <a:pt x="209" y="24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3"/>
                    <a:pt x="585" y="391"/>
                    <a:pt x="585" y="252"/>
                  </a:cubicBezTo>
                  <a:cubicBezTo>
                    <a:pt x="585" y="101"/>
                    <a:pt x="461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770025" y="223007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1"/>
                  </a:moveTo>
                  <a:cubicBezTo>
                    <a:pt x="271" y="1"/>
                    <a:pt x="209" y="23"/>
                    <a:pt x="158" y="74"/>
                  </a:cubicBezTo>
                  <a:cubicBezTo>
                    <a:pt x="0" y="232"/>
                    <a:pt x="111" y="502"/>
                    <a:pt x="335" y="502"/>
                  </a:cubicBezTo>
                  <a:cubicBezTo>
                    <a:pt x="473" y="502"/>
                    <a:pt x="585" y="389"/>
                    <a:pt x="585" y="252"/>
                  </a:cubicBezTo>
                  <a:cubicBezTo>
                    <a:pt x="585" y="101"/>
                    <a:pt x="461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769975" y="2308400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4" y="1"/>
                  </a:moveTo>
                  <a:cubicBezTo>
                    <a:pt x="273" y="1"/>
                    <a:pt x="211" y="24"/>
                    <a:pt x="160" y="74"/>
                  </a:cubicBezTo>
                  <a:cubicBezTo>
                    <a:pt x="1" y="234"/>
                    <a:pt x="113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769975" y="2700175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4" y="1"/>
                  </a:moveTo>
                  <a:cubicBezTo>
                    <a:pt x="273" y="1"/>
                    <a:pt x="211" y="23"/>
                    <a:pt x="160" y="74"/>
                  </a:cubicBezTo>
                  <a:cubicBezTo>
                    <a:pt x="1" y="233"/>
                    <a:pt x="113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904400" y="27785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3" y="0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904400" y="285690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5" y="0"/>
                  </a:moveTo>
                  <a:cubicBezTo>
                    <a:pt x="273" y="0"/>
                    <a:pt x="211" y="23"/>
                    <a:pt x="159" y="75"/>
                  </a:cubicBezTo>
                  <a:cubicBezTo>
                    <a:pt x="0" y="232"/>
                    <a:pt x="112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837200" y="2778550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837200" y="2856900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1" y="232"/>
                    <a:pt x="113" y="502"/>
                    <a:pt x="336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837200" y="2935250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5" y="503"/>
                    <a:pt x="587" y="391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69975" y="2778550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5" y="0"/>
                  </a:moveTo>
                  <a:cubicBezTo>
                    <a:pt x="273" y="0"/>
                    <a:pt x="211" y="23"/>
                    <a:pt x="160" y="74"/>
                  </a:cubicBezTo>
                  <a:cubicBezTo>
                    <a:pt x="1" y="232"/>
                    <a:pt x="113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69975" y="2856900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5" y="0"/>
                  </a:moveTo>
                  <a:cubicBezTo>
                    <a:pt x="274" y="0"/>
                    <a:pt x="211" y="23"/>
                    <a:pt x="160" y="75"/>
                  </a:cubicBezTo>
                  <a:cubicBezTo>
                    <a:pt x="1" y="232"/>
                    <a:pt x="113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70025" y="293525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1" y="0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3"/>
                    <a:pt x="585" y="391"/>
                    <a:pt x="585" y="251"/>
                  </a:cubicBezTo>
                  <a:cubicBezTo>
                    <a:pt x="585" y="101"/>
                    <a:pt x="461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770025" y="301362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1" y="0"/>
                    <a:pt x="209" y="23"/>
                    <a:pt x="158" y="74"/>
                  </a:cubicBezTo>
                  <a:cubicBezTo>
                    <a:pt x="0" y="231"/>
                    <a:pt x="111" y="501"/>
                    <a:pt x="335" y="501"/>
                  </a:cubicBezTo>
                  <a:cubicBezTo>
                    <a:pt x="473" y="501"/>
                    <a:pt x="585" y="389"/>
                    <a:pt x="585" y="251"/>
                  </a:cubicBezTo>
                  <a:cubicBezTo>
                    <a:pt x="585" y="100"/>
                    <a:pt x="461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2"/>
          <p:cNvSpPr/>
          <p:nvPr/>
        </p:nvSpPr>
        <p:spPr>
          <a:xfrm>
            <a:off x="7873200" y="2434527"/>
            <a:ext cx="2057538" cy="2057538"/>
          </a:xfrm>
          <a:custGeom>
            <a:avLst/>
            <a:gdLst/>
            <a:ahLst/>
            <a:cxnLst/>
            <a:rect l="l" t="t" r="r" b="b"/>
            <a:pathLst>
              <a:path w="44649" h="44649" extrusionOk="0">
                <a:moveTo>
                  <a:pt x="22324" y="296"/>
                </a:moveTo>
                <a:lnTo>
                  <a:pt x="44353" y="22325"/>
                </a:lnTo>
                <a:lnTo>
                  <a:pt x="22324" y="44351"/>
                </a:lnTo>
                <a:lnTo>
                  <a:pt x="296" y="22325"/>
                </a:lnTo>
                <a:lnTo>
                  <a:pt x="22324" y="296"/>
                </a:lnTo>
                <a:close/>
                <a:moveTo>
                  <a:pt x="22324" y="1"/>
                </a:moveTo>
                <a:lnTo>
                  <a:pt x="0" y="22325"/>
                </a:lnTo>
                <a:lnTo>
                  <a:pt x="22324" y="44648"/>
                </a:lnTo>
                <a:lnTo>
                  <a:pt x="44648" y="22325"/>
                </a:lnTo>
                <a:lnTo>
                  <a:pt x="223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272456" y="2400472"/>
            <a:ext cx="1692334" cy="2105233"/>
          </a:xfrm>
          <a:custGeom>
            <a:avLst/>
            <a:gdLst/>
            <a:ahLst/>
            <a:cxnLst/>
            <a:rect l="l" t="t" r="r" b="b"/>
            <a:pathLst>
              <a:path w="36724" h="45684" extrusionOk="0">
                <a:moveTo>
                  <a:pt x="13660" y="0"/>
                </a:moveTo>
                <a:lnTo>
                  <a:pt x="1" y="13659"/>
                </a:lnTo>
                <a:lnTo>
                  <a:pt x="888" y="14548"/>
                </a:lnTo>
                <a:lnTo>
                  <a:pt x="13660" y="1775"/>
                </a:lnTo>
                <a:lnTo>
                  <a:pt x="34947" y="23064"/>
                </a:lnTo>
                <a:lnTo>
                  <a:pt x="13216" y="44795"/>
                </a:lnTo>
                <a:lnTo>
                  <a:pt x="14104" y="45683"/>
                </a:lnTo>
                <a:lnTo>
                  <a:pt x="36724" y="23064"/>
                </a:lnTo>
                <a:lnTo>
                  <a:pt x="136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176927" y="2738255"/>
            <a:ext cx="1450078" cy="1450078"/>
          </a:xfrm>
          <a:custGeom>
            <a:avLst/>
            <a:gdLst/>
            <a:ahLst/>
            <a:cxnLst/>
            <a:rect l="l" t="t" r="r" b="b"/>
            <a:pathLst>
              <a:path w="31467" h="31467" extrusionOk="0">
                <a:moveTo>
                  <a:pt x="31362" y="105"/>
                </a:moveTo>
                <a:lnTo>
                  <a:pt x="31362" y="31362"/>
                </a:lnTo>
                <a:lnTo>
                  <a:pt x="105" y="31362"/>
                </a:lnTo>
                <a:lnTo>
                  <a:pt x="105" y="105"/>
                </a:lnTo>
                <a:close/>
                <a:moveTo>
                  <a:pt x="0" y="1"/>
                </a:moveTo>
                <a:lnTo>
                  <a:pt x="0" y="31467"/>
                </a:lnTo>
                <a:lnTo>
                  <a:pt x="31466" y="31467"/>
                </a:lnTo>
                <a:lnTo>
                  <a:pt x="31466" y="1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8252330" y="2815089"/>
            <a:ext cx="1299260" cy="1296418"/>
            <a:chOff x="6378300" y="2596400"/>
            <a:chExt cx="754375" cy="752725"/>
          </a:xfrm>
        </p:grpSpPr>
        <p:sp>
          <p:nvSpPr>
            <p:cNvPr id="66" name="Google Shape;66;p2"/>
            <p:cNvSpPr/>
            <p:nvPr/>
          </p:nvSpPr>
          <p:spPr>
            <a:xfrm>
              <a:off x="6408850" y="29323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6"/>
                    <a:pt x="0" y="193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3"/>
                  </a:cubicBezTo>
                  <a:cubicBezTo>
                    <a:pt x="387" y="86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69925" y="28712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0"/>
                  </a:moveTo>
                  <a:cubicBezTo>
                    <a:pt x="87" y="0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7" y="301"/>
                    <a:pt x="387" y="195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530975" y="281017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299"/>
                    <a:pt x="87" y="385"/>
                    <a:pt x="195" y="385"/>
                  </a:cubicBezTo>
                  <a:cubicBezTo>
                    <a:pt x="301" y="385"/>
                    <a:pt x="387" y="299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622600" y="271855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0" y="387"/>
                    <a:pt x="386" y="300"/>
                    <a:pt x="386" y="194"/>
                  </a:cubicBezTo>
                  <a:cubicBezTo>
                    <a:pt x="386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378300" y="29628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7"/>
                    <a:pt x="194" y="387"/>
                  </a:cubicBezTo>
                  <a:cubicBezTo>
                    <a:pt x="300" y="387"/>
                    <a:pt x="387" y="299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437750" y="2901775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09" y="1"/>
                    <a:pt x="160" y="19"/>
                    <a:pt x="122" y="56"/>
                  </a:cubicBezTo>
                  <a:cubicBezTo>
                    <a:pt x="1" y="179"/>
                    <a:pt x="87" y="387"/>
                    <a:pt x="258" y="387"/>
                  </a:cubicBezTo>
                  <a:cubicBezTo>
                    <a:pt x="431" y="387"/>
                    <a:pt x="518" y="179"/>
                    <a:pt x="396" y="56"/>
                  </a:cubicBezTo>
                  <a:cubicBezTo>
                    <a:pt x="358" y="19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00475" y="284067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9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592075" y="274907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653150" y="2688025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0"/>
                    <a:pt x="87" y="386"/>
                    <a:pt x="193" y="386"/>
                  </a:cubicBezTo>
                  <a:cubicBezTo>
                    <a:pt x="299" y="386"/>
                    <a:pt x="386" y="300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683650" y="265750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299"/>
                    <a:pt x="87" y="385"/>
                    <a:pt x="195" y="385"/>
                  </a:cubicBezTo>
                  <a:cubicBezTo>
                    <a:pt x="301" y="385"/>
                    <a:pt x="388" y="299"/>
                    <a:pt x="388" y="193"/>
                  </a:cubicBezTo>
                  <a:cubicBezTo>
                    <a:pt x="388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714200" y="26269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744750" y="2596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61525" y="27796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437825" y="29612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6" y="300"/>
                    <a:pt x="386" y="194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497250" y="290020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0"/>
                  </a:moveTo>
                  <a:cubicBezTo>
                    <a:pt x="210" y="0"/>
                    <a:pt x="160" y="19"/>
                    <a:pt x="123" y="57"/>
                  </a:cubicBezTo>
                  <a:cubicBezTo>
                    <a:pt x="1" y="178"/>
                    <a:pt x="87" y="386"/>
                    <a:pt x="260" y="386"/>
                  </a:cubicBezTo>
                  <a:cubicBezTo>
                    <a:pt x="431" y="386"/>
                    <a:pt x="517" y="178"/>
                    <a:pt x="396" y="57"/>
                  </a:cubicBezTo>
                  <a:cubicBezTo>
                    <a:pt x="358" y="19"/>
                    <a:pt x="309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559975" y="28391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651575" y="27475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299"/>
                    <a:pt x="86" y="387"/>
                    <a:pt x="194" y="387"/>
                  </a:cubicBezTo>
                  <a:cubicBezTo>
                    <a:pt x="300" y="387"/>
                    <a:pt x="387" y="299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407275" y="29918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468325" y="29307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529425" y="286967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621025" y="277807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299"/>
                    <a:pt x="88" y="386"/>
                    <a:pt x="194" y="386"/>
                  </a:cubicBezTo>
                  <a:cubicBezTo>
                    <a:pt x="300" y="386"/>
                    <a:pt x="387" y="299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682100" y="27170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6"/>
                    <a:pt x="1" y="193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6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712650" y="26864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741575" y="2655925"/>
              <a:ext cx="12900" cy="9675"/>
            </a:xfrm>
            <a:custGeom>
              <a:avLst/>
              <a:gdLst/>
              <a:ahLst/>
              <a:cxnLst/>
              <a:rect l="l" t="t" r="r" b="b"/>
              <a:pathLst>
                <a:path w="516" h="387" extrusionOk="0">
                  <a:moveTo>
                    <a:pt x="258" y="0"/>
                  </a:moveTo>
                  <a:cubicBezTo>
                    <a:pt x="209" y="0"/>
                    <a:pt x="159" y="19"/>
                    <a:pt x="121" y="57"/>
                  </a:cubicBezTo>
                  <a:cubicBezTo>
                    <a:pt x="0" y="178"/>
                    <a:pt x="87" y="386"/>
                    <a:pt x="258" y="386"/>
                  </a:cubicBezTo>
                  <a:cubicBezTo>
                    <a:pt x="431" y="386"/>
                    <a:pt x="516" y="178"/>
                    <a:pt x="394" y="57"/>
                  </a:cubicBezTo>
                  <a:cubicBezTo>
                    <a:pt x="356" y="19"/>
                    <a:pt x="307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773750" y="262535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9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590525" y="280857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465150" y="2990250"/>
              <a:ext cx="12950" cy="9700"/>
            </a:xfrm>
            <a:custGeom>
              <a:avLst/>
              <a:gdLst/>
              <a:ahLst/>
              <a:cxnLst/>
              <a:rect l="l" t="t" r="r" b="b"/>
              <a:pathLst>
                <a:path w="518" h="388" extrusionOk="0">
                  <a:moveTo>
                    <a:pt x="259" y="0"/>
                  </a:moveTo>
                  <a:cubicBezTo>
                    <a:pt x="209" y="0"/>
                    <a:pt x="160" y="19"/>
                    <a:pt x="122" y="57"/>
                  </a:cubicBezTo>
                  <a:cubicBezTo>
                    <a:pt x="1" y="178"/>
                    <a:pt x="87" y="387"/>
                    <a:pt x="260" y="387"/>
                  </a:cubicBezTo>
                  <a:cubicBezTo>
                    <a:pt x="431" y="387"/>
                    <a:pt x="517" y="178"/>
                    <a:pt x="396" y="57"/>
                  </a:cubicBezTo>
                  <a:cubicBezTo>
                    <a:pt x="358" y="19"/>
                    <a:pt x="309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527875" y="29291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299" y="387"/>
                    <a:pt x="385" y="300"/>
                    <a:pt x="385" y="194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588925" y="286812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4" y="385"/>
                  </a:cubicBezTo>
                  <a:cubicBezTo>
                    <a:pt x="300" y="385"/>
                    <a:pt x="387" y="299"/>
                    <a:pt x="387" y="193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680550" y="277647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7" y="301"/>
                    <a:pt x="387" y="195"/>
                  </a:cubicBezTo>
                  <a:cubicBezTo>
                    <a:pt x="387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436225" y="302080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299"/>
                    <a:pt x="87" y="386"/>
                    <a:pt x="195" y="386"/>
                  </a:cubicBezTo>
                  <a:cubicBezTo>
                    <a:pt x="301" y="386"/>
                    <a:pt x="388" y="299"/>
                    <a:pt x="388" y="193"/>
                  </a:cubicBezTo>
                  <a:cubicBezTo>
                    <a:pt x="388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497325" y="29597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4"/>
                  </a:cubicBezTo>
                  <a:cubicBezTo>
                    <a:pt x="1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558375" y="28986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650000" y="28070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709425" y="27459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60" y="1"/>
                  </a:moveTo>
                  <a:cubicBezTo>
                    <a:pt x="211" y="1"/>
                    <a:pt x="161" y="20"/>
                    <a:pt x="124" y="58"/>
                  </a:cubicBezTo>
                  <a:cubicBezTo>
                    <a:pt x="1" y="179"/>
                    <a:pt x="87" y="387"/>
                    <a:pt x="260" y="387"/>
                  </a:cubicBezTo>
                  <a:cubicBezTo>
                    <a:pt x="431" y="387"/>
                    <a:pt x="518" y="179"/>
                    <a:pt x="396" y="58"/>
                  </a:cubicBezTo>
                  <a:cubicBezTo>
                    <a:pt x="359" y="20"/>
                    <a:pt x="309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741600" y="271542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299"/>
                    <a:pt x="87" y="386"/>
                    <a:pt x="195" y="386"/>
                  </a:cubicBezTo>
                  <a:cubicBezTo>
                    <a:pt x="301" y="386"/>
                    <a:pt x="387" y="299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6772150" y="268490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0"/>
                  </a:moveTo>
                  <a:cubicBezTo>
                    <a:pt x="87" y="0"/>
                    <a:pt x="0" y="86"/>
                    <a:pt x="0" y="193"/>
                  </a:cubicBezTo>
                  <a:cubicBezTo>
                    <a:pt x="0" y="299"/>
                    <a:pt x="87" y="385"/>
                    <a:pt x="193" y="385"/>
                  </a:cubicBezTo>
                  <a:cubicBezTo>
                    <a:pt x="301" y="385"/>
                    <a:pt x="387" y="299"/>
                    <a:pt x="387" y="193"/>
                  </a:cubicBezTo>
                  <a:cubicBezTo>
                    <a:pt x="387" y="86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802700" y="26543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0" y="387"/>
                    <a:pt x="387" y="300"/>
                    <a:pt x="387" y="193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617825" y="2837550"/>
              <a:ext cx="12950" cy="9700"/>
            </a:xfrm>
            <a:custGeom>
              <a:avLst/>
              <a:gdLst/>
              <a:ahLst/>
              <a:cxnLst/>
              <a:rect l="l" t="t" r="r" b="b"/>
              <a:pathLst>
                <a:path w="518" h="388" extrusionOk="0">
                  <a:moveTo>
                    <a:pt x="259" y="1"/>
                  </a:moveTo>
                  <a:cubicBezTo>
                    <a:pt x="210" y="1"/>
                    <a:pt x="160" y="20"/>
                    <a:pt x="122" y="58"/>
                  </a:cubicBezTo>
                  <a:cubicBezTo>
                    <a:pt x="1" y="179"/>
                    <a:pt x="87" y="388"/>
                    <a:pt x="260" y="388"/>
                  </a:cubicBezTo>
                  <a:cubicBezTo>
                    <a:pt x="431" y="388"/>
                    <a:pt x="518" y="179"/>
                    <a:pt x="397" y="58"/>
                  </a:cubicBezTo>
                  <a:cubicBezTo>
                    <a:pt x="359" y="20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495775" y="301920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556825" y="295815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6"/>
                    <a:pt x="194" y="386"/>
                  </a:cubicBezTo>
                  <a:cubicBezTo>
                    <a:pt x="301" y="386"/>
                    <a:pt x="387" y="299"/>
                    <a:pt x="387" y="193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617900" y="28970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0" y="387"/>
                    <a:pt x="386" y="300"/>
                    <a:pt x="386" y="194"/>
                  </a:cubicBezTo>
                  <a:cubicBezTo>
                    <a:pt x="386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6707875" y="28054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10" y="1"/>
                    <a:pt x="161" y="20"/>
                    <a:pt x="123" y="58"/>
                  </a:cubicBezTo>
                  <a:cubicBezTo>
                    <a:pt x="1" y="179"/>
                    <a:pt x="87" y="387"/>
                    <a:pt x="260" y="387"/>
                  </a:cubicBezTo>
                  <a:cubicBezTo>
                    <a:pt x="431" y="387"/>
                    <a:pt x="518" y="179"/>
                    <a:pt x="396" y="58"/>
                  </a:cubicBezTo>
                  <a:cubicBezTo>
                    <a:pt x="358" y="20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465225" y="304975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526275" y="29886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587375" y="29276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6"/>
                    <a:pt x="0" y="193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0" y="387"/>
                    <a:pt x="387" y="300"/>
                    <a:pt x="387" y="193"/>
                  </a:cubicBezTo>
                  <a:cubicBezTo>
                    <a:pt x="387" y="86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677325" y="283600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10" y="1"/>
                    <a:pt x="161" y="19"/>
                    <a:pt x="124" y="57"/>
                  </a:cubicBezTo>
                  <a:cubicBezTo>
                    <a:pt x="1" y="179"/>
                    <a:pt x="87" y="386"/>
                    <a:pt x="260" y="386"/>
                  </a:cubicBezTo>
                  <a:cubicBezTo>
                    <a:pt x="431" y="386"/>
                    <a:pt x="518" y="179"/>
                    <a:pt x="396" y="57"/>
                  </a:cubicBezTo>
                  <a:cubicBezTo>
                    <a:pt x="359" y="19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740050" y="27749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770600" y="274437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299" y="388"/>
                    <a:pt x="387" y="301"/>
                    <a:pt x="387" y="193"/>
                  </a:cubicBezTo>
                  <a:cubicBezTo>
                    <a:pt x="387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801150" y="271385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299" y="387"/>
                    <a:pt x="385" y="300"/>
                    <a:pt x="385" y="194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831650" y="268332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0"/>
                    <a:pt x="87" y="386"/>
                    <a:pt x="194" y="386"/>
                  </a:cubicBezTo>
                  <a:cubicBezTo>
                    <a:pt x="301" y="386"/>
                    <a:pt x="387" y="300"/>
                    <a:pt x="387" y="193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648450" y="286652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5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524725" y="304820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6"/>
                    <a:pt x="193" y="386"/>
                  </a:cubicBezTo>
                  <a:cubicBezTo>
                    <a:pt x="301" y="386"/>
                    <a:pt x="387" y="299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585825" y="298710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646875" y="292605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0"/>
                    <a:pt x="86" y="386"/>
                    <a:pt x="194" y="386"/>
                  </a:cubicBezTo>
                  <a:cubicBezTo>
                    <a:pt x="300" y="386"/>
                    <a:pt x="387" y="300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736875" y="2834425"/>
              <a:ext cx="12900" cy="9700"/>
            </a:xfrm>
            <a:custGeom>
              <a:avLst/>
              <a:gdLst/>
              <a:ahLst/>
              <a:cxnLst/>
              <a:rect l="l" t="t" r="r" b="b"/>
              <a:pathLst>
                <a:path w="516" h="388" extrusionOk="0">
                  <a:moveTo>
                    <a:pt x="258" y="1"/>
                  </a:moveTo>
                  <a:cubicBezTo>
                    <a:pt x="209" y="1"/>
                    <a:pt x="159" y="20"/>
                    <a:pt x="122" y="57"/>
                  </a:cubicBezTo>
                  <a:cubicBezTo>
                    <a:pt x="0" y="179"/>
                    <a:pt x="87" y="387"/>
                    <a:pt x="258" y="387"/>
                  </a:cubicBezTo>
                  <a:cubicBezTo>
                    <a:pt x="431" y="387"/>
                    <a:pt x="516" y="179"/>
                    <a:pt x="394" y="57"/>
                  </a:cubicBezTo>
                  <a:cubicBezTo>
                    <a:pt x="356" y="20"/>
                    <a:pt x="307" y="1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494175" y="30787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9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555275" y="30176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6616350" y="29565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6" y="300"/>
                    <a:pt x="386" y="194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6707950" y="28649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769050" y="280387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797925" y="27733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09" y="1"/>
                    <a:pt x="160" y="20"/>
                    <a:pt x="123" y="58"/>
                  </a:cubicBezTo>
                  <a:cubicBezTo>
                    <a:pt x="0" y="179"/>
                    <a:pt x="87" y="387"/>
                    <a:pt x="259" y="387"/>
                  </a:cubicBezTo>
                  <a:cubicBezTo>
                    <a:pt x="431" y="387"/>
                    <a:pt x="517" y="179"/>
                    <a:pt x="396" y="58"/>
                  </a:cubicBezTo>
                  <a:cubicBezTo>
                    <a:pt x="358" y="20"/>
                    <a:pt x="308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830100" y="274282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6"/>
                    <a:pt x="194" y="386"/>
                  </a:cubicBezTo>
                  <a:cubicBezTo>
                    <a:pt x="300" y="386"/>
                    <a:pt x="387" y="299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860650" y="2712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6"/>
                    <a:pt x="0" y="193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3"/>
                  </a:cubicBezTo>
                  <a:cubicBezTo>
                    <a:pt x="387" y="86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677400" y="28955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299"/>
                    <a:pt x="87" y="387"/>
                    <a:pt x="193" y="387"/>
                  </a:cubicBezTo>
                  <a:cubicBezTo>
                    <a:pt x="301" y="387"/>
                    <a:pt x="387" y="299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552050" y="3077175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60" y="0"/>
                  </a:moveTo>
                  <a:cubicBezTo>
                    <a:pt x="210" y="0"/>
                    <a:pt x="161" y="19"/>
                    <a:pt x="123" y="57"/>
                  </a:cubicBezTo>
                  <a:cubicBezTo>
                    <a:pt x="0" y="178"/>
                    <a:pt x="87" y="386"/>
                    <a:pt x="260" y="386"/>
                  </a:cubicBezTo>
                  <a:cubicBezTo>
                    <a:pt x="431" y="386"/>
                    <a:pt x="517" y="178"/>
                    <a:pt x="396" y="57"/>
                  </a:cubicBezTo>
                  <a:cubicBezTo>
                    <a:pt x="358" y="19"/>
                    <a:pt x="309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614775" y="301610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6"/>
                    <a:pt x="194" y="386"/>
                  </a:cubicBezTo>
                  <a:cubicBezTo>
                    <a:pt x="300" y="386"/>
                    <a:pt x="387" y="299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675850" y="29550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6"/>
                    <a:pt x="1" y="193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7" y="300"/>
                    <a:pt x="387" y="193"/>
                  </a:cubicBezTo>
                  <a:cubicBezTo>
                    <a:pt x="387" y="86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767450" y="286342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299"/>
                    <a:pt x="87" y="385"/>
                    <a:pt x="193" y="385"/>
                  </a:cubicBezTo>
                  <a:cubicBezTo>
                    <a:pt x="301" y="385"/>
                    <a:pt x="387" y="299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523175" y="310770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3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584225" y="30466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645300" y="29855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736900" y="28939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0"/>
                  </a:moveTo>
                  <a:cubicBezTo>
                    <a:pt x="87" y="0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798000" y="283287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3" y="385"/>
                  </a:cubicBezTo>
                  <a:cubicBezTo>
                    <a:pt x="300" y="385"/>
                    <a:pt x="387" y="299"/>
                    <a:pt x="387" y="193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828550" y="28023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299" y="387"/>
                    <a:pt x="387" y="301"/>
                    <a:pt x="387" y="193"/>
                  </a:cubicBezTo>
                  <a:cubicBezTo>
                    <a:pt x="387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6859075" y="277177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5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6887950" y="27412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60" y="1"/>
                  </a:moveTo>
                  <a:cubicBezTo>
                    <a:pt x="210" y="1"/>
                    <a:pt x="161" y="20"/>
                    <a:pt x="124" y="58"/>
                  </a:cubicBezTo>
                  <a:cubicBezTo>
                    <a:pt x="1" y="179"/>
                    <a:pt x="87" y="387"/>
                    <a:pt x="260" y="387"/>
                  </a:cubicBezTo>
                  <a:cubicBezTo>
                    <a:pt x="431" y="387"/>
                    <a:pt x="518" y="179"/>
                    <a:pt x="397" y="58"/>
                  </a:cubicBezTo>
                  <a:cubicBezTo>
                    <a:pt x="359" y="20"/>
                    <a:pt x="309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704775" y="2924500"/>
              <a:ext cx="12900" cy="9650"/>
            </a:xfrm>
            <a:custGeom>
              <a:avLst/>
              <a:gdLst/>
              <a:ahLst/>
              <a:cxnLst/>
              <a:rect l="l" t="t" r="r" b="b"/>
              <a:pathLst>
                <a:path w="516" h="386" extrusionOk="0">
                  <a:moveTo>
                    <a:pt x="258" y="0"/>
                  </a:moveTo>
                  <a:cubicBezTo>
                    <a:pt x="209" y="0"/>
                    <a:pt x="159" y="19"/>
                    <a:pt x="122" y="57"/>
                  </a:cubicBezTo>
                  <a:cubicBezTo>
                    <a:pt x="0" y="178"/>
                    <a:pt x="85" y="386"/>
                    <a:pt x="258" y="386"/>
                  </a:cubicBezTo>
                  <a:cubicBezTo>
                    <a:pt x="429" y="386"/>
                    <a:pt x="516" y="178"/>
                    <a:pt x="394" y="57"/>
                  </a:cubicBezTo>
                  <a:cubicBezTo>
                    <a:pt x="357" y="19"/>
                    <a:pt x="307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6582675" y="31061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7"/>
                    <a:pt x="193" y="387"/>
                  </a:cubicBezTo>
                  <a:cubicBezTo>
                    <a:pt x="300" y="387"/>
                    <a:pt x="387" y="299"/>
                    <a:pt x="387" y="193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6642125" y="3045075"/>
              <a:ext cx="12900" cy="9675"/>
            </a:xfrm>
            <a:custGeom>
              <a:avLst/>
              <a:gdLst/>
              <a:ahLst/>
              <a:cxnLst/>
              <a:rect l="l" t="t" r="r" b="b"/>
              <a:pathLst>
                <a:path w="516" h="387" extrusionOk="0">
                  <a:moveTo>
                    <a:pt x="258" y="0"/>
                  </a:moveTo>
                  <a:cubicBezTo>
                    <a:pt x="209" y="0"/>
                    <a:pt x="160" y="19"/>
                    <a:pt x="122" y="56"/>
                  </a:cubicBezTo>
                  <a:cubicBezTo>
                    <a:pt x="1" y="179"/>
                    <a:pt x="85" y="386"/>
                    <a:pt x="258" y="386"/>
                  </a:cubicBezTo>
                  <a:cubicBezTo>
                    <a:pt x="430" y="386"/>
                    <a:pt x="516" y="179"/>
                    <a:pt x="395" y="56"/>
                  </a:cubicBezTo>
                  <a:cubicBezTo>
                    <a:pt x="357" y="19"/>
                    <a:pt x="308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704800" y="29839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796450" y="28923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299" y="387"/>
                    <a:pt x="385" y="300"/>
                    <a:pt x="385" y="194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552125" y="313667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1"/>
                  </a:moveTo>
                  <a:cubicBezTo>
                    <a:pt x="87" y="1"/>
                    <a:pt x="0" y="87"/>
                    <a:pt x="0" y="194"/>
                  </a:cubicBezTo>
                  <a:cubicBezTo>
                    <a:pt x="0" y="300"/>
                    <a:pt x="87" y="386"/>
                    <a:pt x="194" y="386"/>
                  </a:cubicBezTo>
                  <a:cubicBezTo>
                    <a:pt x="301" y="386"/>
                    <a:pt x="387" y="300"/>
                    <a:pt x="387" y="194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613225" y="307560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3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299" y="387"/>
                    <a:pt x="385" y="301"/>
                    <a:pt x="385" y="193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672625" y="3014525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60" y="1"/>
                  </a:moveTo>
                  <a:cubicBezTo>
                    <a:pt x="210" y="1"/>
                    <a:pt x="161" y="20"/>
                    <a:pt x="124" y="58"/>
                  </a:cubicBezTo>
                  <a:cubicBezTo>
                    <a:pt x="1" y="179"/>
                    <a:pt x="87" y="386"/>
                    <a:pt x="260" y="386"/>
                  </a:cubicBezTo>
                  <a:cubicBezTo>
                    <a:pt x="431" y="386"/>
                    <a:pt x="518" y="179"/>
                    <a:pt x="397" y="58"/>
                  </a:cubicBezTo>
                  <a:cubicBezTo>
                    <a:pt x="359" y="20"/>
                    <a:pt x="309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765900" y="29229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299" y="387"/>
                    <a:pt x="387" y="300"/>
                    <a:pt x="387" y="193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826950" y="28618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857500" y="283132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4" y="385"/>
                  </a:cubicBezTo>
                  <a:cubicBezTo>
                    <a:pt x="300" y="385"/>
                    <a:pt x="387" y="299"/>
                    <a:pt x="387" y="193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888025" y="280077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299"/>
                    <a:pt x="87" y="386"/>
                    <a:pt x="193" y="386"/>
                  </a:cubicBezTo>
                  <a:cubicBezTo>
                    <a:pt x="301" y="386"/>
                    <a:pt x="388" y="299"/>
                    <a:pt x="388" y="193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916950" y="2770225"/>
              <a:ext cx="12900" cy="9700"/>
            </a:xfrm>
            <a:custGeom>
              <a:avLst/>
              <a:gdLst/>
              <a:ahLst/>
              <a:cxnLst/>
              <a:rect l="l" t="t" r="r" b="b"/>
              <a:pathLst>
                <a:path w="516" h="388" extrusionOk="0">
                  <a:moveTo>
                    <a:pt x="258" y="0"/>
                  </a:moveTo>
                  <a:cubicBezTo>
                    <a:pt x="209" y="0"/>
                    <a:pt x="160" y="19"/>
                    <a:pt x="122" y="57"/>
                  </a:cubicBezTo>
                  <a:cubicBezTo>
                    <a:pt x="1" y="178"/>
                    <a:pt x="85" y="387"/>
                    <a:pt x="258" y="387"/>
                  </a:cubicBezTo>
                  <a:cubicBezTo>
                    <a:pt x="430" y="387"/>
                    <a:pt x="516" y="178"/>
                    <a:pt x="395" y="57"/>
                  </a:cubicBezTo>
                  <a:cubicBezTo>
                    <a:pt x="357" y="19"/>
                    <a:pt x="308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735350" y="295345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0"/>
                    <a:pt x="87" y="386"/>
                    <a:pt x="193" y="386"/>
                  </a:cubicBezTo>
                  <a:cubicBezTo>
                    <a:pt x="301" y="386"/>
                    <a:pt x="387" y="300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611650" y="313510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6" y="300"/>
                    <a:pt x="386" y="194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672700" y="30740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732175" y="3012975"/>
              <a:ext cx="12900" cy="9675"/>
            </a:xfrm>
            <a:custGeom>
              <a:avLst/>
              <a:gdLst/>
              <a:ahLst/>
              <a:cxnLst/>
              <a:rect l="l" t="t" r="r" b="b"/>
              <a:pathLst>
                <a:path w="516" h="387" extrusionOk="0">
                  <a:moveTo>
                    <a:pt x="258" y="0"/>
                  </a:moveTo>
                  <a:cubicBezTo>
                    <a:pt x="209" y="0"/>
                    <a:pt x="159" y="19"/>
                    <a:pt x="122" y="56"/>
                  </a:cubicBezTo>
                  <a:cubicBezTo>
                    <a:pt x="0" y="177"/>
                    <a:pt x="87" y="386"/>
                    <a:pt x="258" y="386"/>
                  </a:cubicBezTo>
                  <a:cubicBezTo>
                    <a:pt x="431" y="386"/>
                    <a:pt x="516" y="177"/>
                    <a:pt x="394" y="56"/>
                  </a:cubicBezTo>
                  <a:cubicBezTo>
                    <a:pt x="356" y="19"/>
                    <a:pt x="307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825400" y="292135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0"/>
                    <a:pt x="87" y="386"/>
                    <a:pt x="194" y="386"/>
                  </a:cubicBezTo>
                  <a:cubicBezTo>
                    <a:pt x="300" y="386"/>
                    <a:pt x="387" y="300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581125" y="316565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6" y="0"/>
                    <a:pt x="0" y="86"/>
                    <a:pt x="0" y="193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299" y="387"/>
                    <a:pt x="385" y="300"/>
                    <a:pt x="385" y="193"/>
                  </a:cubicBezTo>
                  <a:cubicBezTo>
                    <a:pt x="385" y="86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640525" y="3104575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60" y="0"/>
                  </a:moveTo>
                  <a:cubicBezTo>
                    <a:pt x="210" y="0"/>
                    <a:pt x="161" y="19"/>
                    <a:pt x="124" y="57"/>
                  </a:cubicBezTo>
                  <a:cubicBezTo>
                    <a:pt x="1" y="178"/>
                    <a:pt x="87" y="386"/>
                    <a:pt x="260" y="386"/>
                  </a:cubicBezTo>
                  <a:cubicBezTo>
                    <a:pt x="431" y="386"/>
                    <a:pt x="518" y="178"/>
                    <a:pt x="397" y="57"/>
                  </a:cubicBezTo>
                  <a:cubicBezTo>
                    <a:pt x="359" y="19"/>
                    <a:pt x="309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703250" y="304350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299"/>
                    <a:pt x="87" y="386"/>
                    <a:pt x="193" y="386"/>
                  </a:cubicBezTo>
                  <a:cubicBezTo>
                    <a:pt x="301" y="386"/>
                    <a:pt x="387" y="299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6794850" y="295187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6855950" y="28908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3"/>
                  </a:cubicBezTo>
                  <a:cubicBezTo>
                    <a:pt x="0" y="299"/>
                    <a:pt x="86" y="387"/>
                    <a:pt x="193" y="387"/>
                  </a:cubicBezTo>
                  <a:cubicBezTo>
                    <a:pt x="300" y="387"/>
                    <a:pt x="387" y="299"/>
                    <a:pt x="387" y="193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886475" y="28602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3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917000" y="28297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947525" y="279917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764350" y="298240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299" y="388"/>
                    <a:pt x="385" y="301"/>
                    <a:pt x="385" y="193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640600" y="316407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0"/>
                    <a:pt x="87" y="386"/>
                    <a:pt x="193" y="386"/>
                  </a:cubicBezTo>
                  <a:cubicBezTo>
                    <a:pt x="301" y="386"/>
                    <a:pt x="388" y="300"/>
                    <a:pt x="388" y="193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701700" y="310300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3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762750" y="30419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854350" y="29503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8" y="0"/>
                    <a:pt x="0" y="86"/>
                    <a:pt x="0" y="193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6"/>
                    <a:pt x="301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6608450" y="3194600"/>
              <a:ext cx="12925" cy="9675"/>
            </a:xfrm>
            <a:custGeom>
              <a:avLst/>
              <a:gdLst/>
              <a:ahLst/>
              <a:cxnLst/>
              <a:rect l="l" t="t" r="r" b="b"/>
              <a:pathLst>
                <a:path w="517" h="387" extrusionOk="0">
                  <a:moveTo>
                    <a:pt x="258" y="1"/>
                  </a:moveTo>
                  <a:cubicBezTo>
                    <a:pt x="209" y="1"/>
                    <a:pt x="159" y="20"/>
                    <a:pt x="121" y="58"/>
                  </a:cubicBezTo>
                  <a:cubicBezTo>
                    <a:pt x="0" y="179"/>
                    <a:pt x="86" y="387"/>
                    <a:pt x="259" y="387"/>
                  </a:cubicBezTo>
                  <a:cubicBezTo>
                    <a:pt x="431" y="387"/>
                    <a:pt x="517" y="179"/>
                    <a:pt x="396" y="58"/>
                  </a:cubicBezTo>
                  <a:cubicBezTo>
                    <a:pt x="358" y="20"/>
                    <a:pt x="308" y="1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6671150" y="31335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7" y="300"/>
                    <a:pt x="387" y="193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6732200" y="30724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822200" y="2980850"/>
              <a:ext cx="12925" cy="9700"/>
            </a:xfrm>
            <a:custGeom>
              <a:avLst/>
              <a:gdLst/>
              <a:ahLst/>
              <a:cxnLst/>
              <a:rect l="l" t="t" r="r" b="b"/>
              <a:pathLst>
                <a:path w="517" h="388" extrusionOk="0">
                  <a:moveTo>
                    <a:pt x="259" y="0"/>
                  </a:moveTo>
                  <a:cubicBezTo>
                    <a:pt x="209" y="0"/>
                    <a:pt x="160" y="19"/>
                    <a:pt x="122" y="57"/>
                  </a:cubicBezTo>
                  <a:cubicBezTo>
                    <a:pt x="1" y="178"/>
                    <a:pt x="86" y="387"/>
                    <a:pt x="259" y="387"/>
                  </a:cubicBezTo>
                  <a:cubicBezTo>
                    <a:pt x="430" y="387"/>
                    <a:pt x="516" y="178"/>
                    <a:pt x="395" y="57"/>
                  </a:cubicBezTo>
                  <a:cubicBezTo>
                    <a:pt x="357" y="19"/>
                    <a:pt x="308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884900" y="291977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915425" y="28892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944350" y="285870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09" y="1"/>
                    <a:pt x="160" y="19"/>
                    <a:pt x="122" y="57"/>
                  </a:cubicBezTo>
                  <a:cubicBezTo>
                    <a:pt x="1" y="179"/>
                    <a:pt x="87" y="386"/>
                    <a:pt x="258" y="386"/>
                  </a:cubicBezTo>
                  <a:cubicBezTo>
                    <a:pt x="431" y="386"/>
                    <a:pt x="517" y="179"/>
                    <a:pt x="395" y="57"/>
                  </a:cubicBezTo>
                  <a:cubicBezTo>
                    <a:pt x="358" y="19"/>
                    <a:pt x="308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976525" y="2828175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6"/>
                    <a:pt x="193" y="386"/>
                  </a:cubicBezTo>
                  <a:cubicBezTo>
                    <a:pt x="299" y="386"/>
                    <a:pt x="386" y="299"/>
                    <a:pt x="386" y="193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6793300" y="301140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6"/>
                    <a:pt x="193" y="386"/>
                  </a:cubicBezTo>
                  <a:cubicBezTo>
                    <a:pt x="300" y="386"/>
                    <a:pt x="387" y="299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669575" y="31930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6" y="0"/>
                    <a:pt x="0" y="86"/>
                    <a:pt x="0" y="193"/>
                  </a:cubicBezTo>
                  <a:cubicBezTo>
                    <a:pt x="0" y="300"/>
                    <a:pt x="86" y="387"/>
                    <a:pt x="194" y="387"/>
                  </a:cubicBezTo>
                  <a:cubicBezTo>
                    <a:pt x="300" y="387"/>
                    <a:pt x="387" y="300"/>
                    <a:pt x="387" y="193"/>
                  </a:cubicBezTo>
                  <a:cubicBezTo>
                    <a:pt x="387" y="86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730650" y="31319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791750" y="307090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3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883325" y="29792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4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0"/>
                    <a:pt x="87" y="387"/>
                    <a:pt x="194" y="387"/>
                  </a:cubicBezTo>
                  <a:cubicBezTo>
                    <a:pt x="301" y="387"/>
                    <a:pt x="388" y="300"/>
                    <a:pt x="388" y="194"/>
                  </a:cubicBezTo>
                  <a:cubicBezTo>
                    <a:pt x="388" y="88"/>
                    <a:pt x="301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639050" y="322357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700100" y="31625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761200" y="310145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3" y="385"/>
                  </a:cubicBezTo>
                  <a:cubicBezTo>
                    <a:pt x="299" y="385"/>
                    <a:pt x="387" y="299"/>
                    <a:pt x="387" y="193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852800" y="30098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912250" y="2948750"/>
              <a:ext cx="12950" cy="9650"/>
            </a:xfrm>
            <a:custGeom>
              <a:avLst/>
              <a:gdLst/>
              <a:ahLst/>
              <a:cxnLst/>
              <a:rect l="l" t="t" r="r" b="b"/>
              <a:pathLst>
                <a:path w="518" h="386" extrusionOk="0">
                  <a:moveTo>
                    <a:pt x="259" y="0"/>
                  </a:moveTo>
                  <a:cubicBezTo>
                    <a:pt x="209" y="0"/>
                    <a:pt x="160" y="19"/>
                    <a:pt x="122" y="57"/>
                  </a:cubicBezTo>
                  <a:cubicBezTo>
                    <a:pt x="1" y="178"/>
                    <a:pt x="87" y="386"/>
                    <a:pt x="258" y="386"/>
                  </a:cubicBezTo>
                  <a:cubicBezTo>
                    <a:pt x="431" y="386"/>
                    <a:pt x="517" y="178"/>
                    <a:pt x="395" y="57"/>
                  </a:cubicBezTo>
                  <a:cubicBezTo>
                    <a:pt x="358" y="19"/>
                    <a:pt x="308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44425" y="291822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6" y="300"/>
                    <a:pt x="386" y="193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974925" y="28876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005475" y="28571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822250" y="30403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698550" y="32220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759600" y="31609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3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820700" y="30998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912300" y="30082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666375" y="32525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10" y="1"/>
                    <a:pt x="160" y="20"/>
                    <a:pt x="122" y="58"/>
                  </a:cubicBezTo>
                  <a:cubicBezTo>
                    <a:pt x="1" y="179"/>
                    <a:pt x="87" y="386"/>
                    <a:pt x="258" y="386"/>
                  </a:cubicBezTo>
                  <a:cubicBezTo>
                    <a:pt x="431" y="386"/>
                    <a:pt x="518" y="179"/>
                    <a:pt x="396" y="58"/>
                  </a:cubicBezTo>
                  <a:cubicBezTo>
                    <a:pt x="358" y="20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729100" y="3191475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0"/>
                    <a:pt x="87" y="386"/>
                    <a:pt x="193" y="386"/>
                  </a:cubicBezTo>
                  <a:cubicBezTo>
                    <a:pt x="299" y="386"/>
                    <a:pt x="386" y="300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790150" y="31304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880150" y="3038775"/>
              <a:ext cx="12925" cy="9675"/>
            </a:xfrm>
            <a:custGeom>
              <a:avLst/>
              <a:gdLst/>
              <a:ahLst/>
              <a:cxnLst/>
              <a:rect l="l" t="t" r="r" b="b"/>
              <a:pathLst>
                <a:path w="517" h="387" extrusionOk="0">
                  <a:moveTo>
                    <a:pt x="258" y="1"/>
                  </a:moveTo>
                  <a:cubicBezTo>
                    <a:pt x="209" y="1"/>
                    <a:pt x="160" y="20"/>
                    <a:pt x="122" y="58"/>
                  </a:cubicBezTo>
                  <a:cubicBezTo>
                    <a:pt x="1" y="179"/>
                    <a:pt x="87" y="387"/>
                    <a:pt x="258" y="387"/>
                  </a:cubicBezTo>
                  <a:cubicBezTo>
                    <a:pt x="431" y="387"/>
                    <a:pt x="516" y="179"/>
                    <a:pt x="395" y="58"/>
                  </a:cubicBezTo>
                  <a:cubicBezTo>
                    <a:pt x="357" y="20"/>
                    <a:pt x="308" y="1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942825" y="29777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6"/>
                    <a:pt x="1" y="193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6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973375" y="29471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7002300" y="29166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0"/>
                  </a:moveTo>
                  <a:cubicBezTo>
                    <a:pt x="209" y="0"/>
                    <a:pt x="159" y="19"/>
                    <a:pt x="122" y="57"/>
                  </a:cubicBezTo>
                  <a:cubicBezTo>
                    <a:pt x="0" y="178"/>
                    <a:pt x="87" y="386"/>
                    <a:pt x="258" y="386"/>
                  </a:cubicBezTo>
                  <a:cubicBezTo>
                    <a:pt x="431" y="386"/>
                    <a:pt x="517" y="178"/>
                    <a:pt x="394" y="57"/>
                  </a:cubicBezTo>
                  <a:cubicBezTo>
                    <a:pt x="357" y="19"/>
                    <a:pt x="308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7034475" y="28861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7"/>
                    <a:pt x="193" y="387"/>
                  </a:cubicBezTo>
                  <a:cubicBezTo>
                    <a:pt x="299" y="387"/>
                    <a:pt x="387" y="299"/>
                    <a:pt x="387" y="193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851250" y="306935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0"/>
                  </a:moveTo>
                  <a:cubicBezTo>
                    <a:pt x="86" y="0"/>
                    <a:pt x="0" y="87"/>
                    <a:pt x="0" y="193"/>
                  </a:cubicBezTo>
                  <a:cubicBezTo>
                    <a:pt x="0" y="299"/>
                    <a:pt x="86" y="385"/>
                    <a:pt x="193" y="385"/>
                  </a:cubicBezTo>
                  <a:cubicBezTo>
                    <a:pt x="300" y="385"/>
                    <a:pt x="387" y="299"/>
                    <a:pt x="387" y="193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727500" y="325097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788600" y="31899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848050" y="3128825"/>
              <a:ext cx="12925" cy="9700"/>
            </a:xfrm>
            <a:custGeom>
              <a:avLst/>
              <a:gdLst/>
              <a:ahLst/>
              <a:cxnLst/>
              <a:rect l="l" t="t" r="r" b="b"/>
              <a:pathLst>
                <a:path w="517" h="388" extrusionOk="0">
                  <a:moveTo>
                    <a:pt x="258" y="0"/>
                  </a:moveTo>
                  <a:cubicBezTo>
                    <a:pt x="209" y="0"/>
                    <a:pt x="160" y="19"/>
                    <a:pt x="122" y="57"/>
                  </a:cubicBezTo>
                  <a:cubicBezTo>
                    <a:pt x="1" y="179"/>
                    <a:pt x="86" y="388"/>
                    <a:pt x="258" y="388"/>
                  </a:cubicBezTo>
                  <a:cubicBezTo>
                    <a:pt x="430" y="388"/>
                    <a:pt x="516" y="179"/>
                    <a:pt x="395" y="57"/>
                  </a:cubicBezTo>
                  <a:cubicBezTo>
                    <a:pt x="357" y="19"/>
                    <a:pt x="308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6941275" y="30372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6697000" y="328152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756425" y="32204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09" y="1"/>
                    <a:pt x="160" y="20"/>
                    <a:pt x="122" y="58"/>
                  </a:cubicBezTo>
                  <a:cubicBezTo>
                    <a:pt x="0" y="179"/>
                    <a:pt x="87" y="387"/>
                    <a:pt x="260" y="387"/>
                  </a:cubicBezTo>
                  <a:cubicBezTo>
                    <a:pt x="431" y="387"/>
                    <a:pt x="517" y="179"/>
                    <a:pt x="396" y="58"/>
                  </a:cubicBezTo>
                  <a:cubicBezTo>
                    <a:pt x="358" y="20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19150" y="3159375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0"/>
                    <a:pt x="87" y="386"/>
                    <a:pt x="193" y="386"/>
                  </a:cubicBezTo>
                  <a:cubicBezTo>
                    <a:pt x="299" y="386"/>
                    <a:pt x="385" y="300"/>
                    <a:pt x="385" y="193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6910725" y="30677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8" y="301"/>
                    <a:pt x="388" y="195"/>
                  </a:cubicBezTo>
                  <a:cubicBezTo>
                    <a:pt x="388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6971825" y="3006700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299"/>
                    <a:pt x="87" y="386"/>
                    <a:pt x="193" y="386"/>
                  </a:cubicBezTo>
                  <a:cubicBezTo>
                    <a:pt x="299" y="386"/>
                    <a:pt x="386" y="299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002325" y="297615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1"/>
                  </a:moveTo>
                  <a:cubicBezTo>
                    <a:pt x="89" y="1"/>
                    <a:pt x="1" y="87"/>
                    <a:pt x="1" y="193"/>
                  </a:cubicBezTo>
                  <a:cubicBezTo>
                    <a:pt x="1" y="299"/>
                    <a:pt x="89" y="386"/>
                    <a:pt x="195" y="386"/>
                  </a:cubicBezTo>
                  <a:cubicBezTo>
                    <a:pt x="301" y="386"/>
                    <a:pt x="387" y="299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032875" y="29456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7063425" y="291507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880200" y="3098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56500" y="327997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3" y="385"/>
                  </a:cubicBezTo>
                  <a:cubicBezTo>
                    <a:pt x="299" y="385"/>
                    <a:pt x="387" y="299"/>
                    <a:pt x="387" y="193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815925" y="3218875"/>
              <a:ext cx="12950" cy="9700"/>
            </a:xfrm>
            <a:custGeom>
              <a:avLst/>
              <a:gdLst/>
              <a:ahLst/>
              <a:cxnLst/>
              <a:rect l="l" t="t" r="r" b="b"/>
              <a:pathLst>
                <a:path w="518" h="388" extrusionOk="0">
                  <a:moveTo>
                    <a:pt x="259" y="0"/>
                  </a:moveTo>
                  <a:cubicBezTo>
                    <a:pt x="209" y="0"/>
                    <a:pt x="160" y="19"/>
                    <a:pt x="123" y="57"/>
                  </a:cubicBezTo>
                  <a:cubicBezTo>
                    <a:pt x="0" y="178"/>
                    <a:pt x="87" y="387"/>
                    <a:pt x="260" y="387"/>
                  </a:cubicBezTo>
                  <a:cubicBezTo>
                    <a:pt x="431" y="387"/>
                    <a:pt x="517" y="178"/>
                    <a:pt x="396" y="57"/>
                  </a:cubicBezTo>
                  <a:cubicBezTo>
                    <a:pt x="358" y="19"/>
                    <a:pt x="308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878650" y="31578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970225" y="30662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6725950" y="331047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787050" y="324942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7"/>
                    <a:pt x="193" y="387"/>
                  </a:cubicBezTo>
                  <a:cubicBezTo>
                    <a:pt x="299" y="387"/>
                    <a:pt x="385" y="299"/>
                    <a:pt x="385" y="193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846475" y="3188350"/>
              <a:ext cx="12925" cy="9675"/>
            </a:xfrm>
            <a:custGeom>
              <a:avLst/>
              <a:gdLst/>
              <a:ahLst/>
              <a:cxnLst/>
              <a:rect l="l" t="t" r="r" b="b"/>
              <a:pathLst>
                <a:path w="517" h="387" extrusionOk="0">
                  <a:moveTo>
                    <a:pt x="259" y="0"/>
                  </a:moveTo>
                  <a:cubicBezTo>
                    <a:pt x="209" y="0"/>
                    <a:pt x="160" y="19"/>
                    <a:pt x="123" y="56"/>
                  </a:cubicBezTo>
                  <a:cubicBezTo>
                    <a:pt x="0" y="179"/>
                    <a:pt x="86" y="387"/>
                    <a:pt x="259" y="387"/>
                  </a:cubicBezTo>
                  <a:cubicBezTo>
                    <a:pt x="431" y="387"/>
                    <a:pt x="517" y="179"/>
                    <a:pt x="396" y="56"/>
                  </a:cubicBezTo>
                  <a:cubicBezTo>
                    <a:pt x="358" y="19"/>
                    <a:pt x="308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939725" y="3096750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299"/>
                    <a:pt x="87" y="385"/>
                    <a:pt x="193" y="385"/>
                  </a:cubicBezTo>
                  <a:cubicBezTo>
                    <a:pt x="299" y="385"/>
                    <a:pt x="386" y="299"/>
                    <a:pt x="386" y="193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7000775" y="30356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7031325" y="30051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061875" y="297460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6"/>
                    <a:pt x="193" y="386"/>
                  </a:cubicBezTo>
                  <a:cubicBezTo>
                    <a:pt x="300" y="386"/>
                    <a:pt x="387" y="299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7092400" y="2944050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0"/>
                    <a:pt x="87" y="386"/>
                    <a:pt x="193" y="386"/>
                  </a:cubicBezTo>
                  <a:cubicBezTo>
                    <a:pt x="300" y="386"/>
                    <a:pt x="386" y="300"/>
                    <a:pt x="386" y="193"/>
                  </a:cubicBezTo>
                  <a:cubicBezTo>
                    <a:pt x="386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909175" y="312725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5"/>
                  </a:cubicBezTo>
                  <a:cubicBezTo>
                    <a:pt x="386" y="88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783825" y="3308900"/>
              <a:ext cx="12950" cy="9725"/>
            </a:xfrm>
            <a:custGeom>
              <a:avLst/>
              <a:gdLst/>
              <a:ahLst/>
              <a:cxnLst/>
              <a:rect l="l" t="t" r="r" b="b"/>
              <a:pathLst>
                <a:path w="518" h="389" extrusionOk="0">
                  <a:moveTo>
                    <a:pt x="259" y="1"/>
                  </a:moveTo>
                  <a:cubicBezTo>
                    <a:pt x="209" y="1"/>
                    <a:pt x="160" y="20"/>
                    <a:pt x="122" y="58"/>
                  </a:cubicBezTo>
                  <a:cubicBezTo>
                    <a:pt x="0" y="180"/>
                    <a:pt x="87" y="388"/>
                    <a:pt x="258" y="388"/>
                  </a:cubicBezTo>
                  <a:cubicBezTo>
                    <a:pt x="431" y="388"/>
                    <a:pt x="517" y="180"/>
                    <a:pt x="396" y="58"/>
                  </a:cubicBezTo>
                  <a:cubicBezTo>
                    <a:pt x="358" y="20"/>
                    <a:pt x="308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846550" y="32478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300" y="388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907600" y="318677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0"/>
                    <a:pt x="88" y="386"/>
                    <a:pt x="194" y="386"/>
                  </a:cubicBezTo>
                  <a:cubicBezTo>
                    <a:pt x="300" y="386"/>
                    <a:pt x="387" y="300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999225" y="30951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754900" y="333947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0"/>
                  </a:moveTo>
                  <a:cubicBezTo>
                    <a:pt x="89" y="0"/>
                    <a:pt x="1" y="87"/>
                    <a:pt x="1" y="193"/>
                  </a:cubicBezTo>
                  <a:cubicBezTo>
                    <a:pt x="1" y="299"/>
                    <a:pt x="89" y="385"/>
                    <a:pt x="195" y="385"/>
                  </a:cubicBezTo>
                  <a:cubicBezTo>
                    <a:pt x="301" y="385"/>
                    <a:pt x="387" y="299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816000" y="327837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6877075" y="321730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0" y="387"/>
                    <a:pt x="386" y="300"/>
                    <a:pt x="386" y="194"/>
                  </a:cubicBezTo>
                  <a:cubicBezTo>
                    <a:pt x="386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968675" y="31257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7029775" y="3064650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3" y="385"/>
                  </a:cubicBezTo>
                  <a:cubicBezTo>
                    <a:pt x="299" y="385"/>
                    <a:pt x="385" y="299"/>
                    <a:pt x="385" y="193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7060325" y="303410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299"/>
                    <a:pt x="86" y="387"/>
                    <a:pt x="193" y="387"/>
                  </a:cubicBezTo>
                  <a:cubicBezTo>
                    <a:pt x="299" y="387"/>
                    <a:pt x="385" y="299"/>
                    <a:pt x="385" y="193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7090825" y="30035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7119725" y="2973025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0"/>
                  </a:moveTo>
                  <a:cubicBezTo>
                    <a:pt x="210" y="0"/>
                    <a:pt x="160" y="19"/>
                    <a:pt x="122" y="56"/>
                  </a:cubicBezTo>
                  <a:cubicBezTo>
                    <a:pt x="1" y="179"/>
                    <a:pt x="87" y="387"/>
                    <a:pt x="259" y="387"/>
                  </a:cubicBezTo>
                  <a:cubicBezTo>
                    <a:pt x="431" y="387"/>
                    <a:pt x="518" y="179"/>
                    <a:pt x="397" y="56"/>
                  </a:cubicBezTo>
                  <a:cubicBezTo>
                    <a:pt x="359" y="19"/>
                    <a:pt x="309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936500" y="3156225"/>
              <a:ext cx="12950" cy="9700"/>
            </a:xfrm>
            <a:custGeom>
              <a:avLst/>
              <a:gdLst/>
              <a:ahLst/>
              <a:cxnLst/>
              <a:rect l="l" t="t" r="r" b="b"/>
              <a:pathLst>
                <a:path w="518" h="388" extrusionOk="0">
                  <a:moveTo>
                    <a:pt x="259" y="0"/>
                  </a:moveTo>
                  <a:cubicBezTo>
                    <a:pt x="210" y="0"/>
                    <a:pt x="161" y="19"/>
                    <a:pt x="124" y="57"/>
                  </a:cubicBezTo>
                  <a:cubicBezTo>
                    <a:pt x="1" y="180"/>
                    <a:pt x="87" y="388"/>
                    <a:pt x="260" y="388"/>
                  </a:cubicBezTo>
                  <a:cubicBezTo>
                    <a:pt x="431" y="388"/>
                    <a:pt x="518" y="180"/>
                    <a:pt x="396" y="57"/>
                  </a:cubicBezTo>
                  <a:cubicBezTo>
                    <a:pt x="358" y="19"/>
                    <a:pt x="309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2"/>
          <p:cNvGrpSpPr/>
          <p:nvPr/>
        </p:nvGrpSpPr>
        <p:grpSpPr>
          <a:xfrm>
            <a:off x="6513030" y="4379548"/>
            <a:ext cx="1136960" cy="1115243"/>
            <a:chOff x="5930025" y="3771375"/>
            <a:chExt cx="668800" cy="656025"/>
          </a:xfrm>
        </p:grpSpPr>
        <p:sp>
          <p:nvSpPr>
            <p:cNvPr id="249" name="Google Shape;249;p2"/>
            <p:cNvSpPr/>
            <p:nvPr/>
          </p:nvSpPr>
          <p:spPr>
            <a:xfrm>
              <a:off x="604667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067350" y="43317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7"/>
                    <a:pt x="339" y="625"/>
                    <a:pt x="415" y="625"/>
                  </a:cubicBezTo>
                  <a:cubicBezTo>
                    <a:pt x="575" y="625"/>
                    <a:pt x="730" y="501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09332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1166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13997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160650" y="43317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18662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2099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233275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25660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2799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3032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323950" y="433170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34990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3732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396600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41990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443250" y="43317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466550" y="43317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602332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604667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6067350" y="43117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5" y="625"/>
                  </a:cubicBezTo>
                  <a:cubicBezTo>
                    <a:pt x="575" y="625"/>
                    <a:pt x="730" y="500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609332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61166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613997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6160650" y="43117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618662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6067350" y="435172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2"/>
                  </a:cubicBezTo>
                  <a:cubicBezTo>
                    <a:pt x="730" y="139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6093325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61166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39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6139975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6160650" y="435172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39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6186625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62099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6233275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39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625660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62799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39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63032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6323950" y="435172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6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39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634990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39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637325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6396600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39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6419900" y="435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39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39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6443250" y="435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39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39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62099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6233275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625660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62799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63032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323950" y="431170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634990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63732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6396600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641990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6443250" y="43117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6466550" y="43117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6487275" y="43117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5"/>
                    <a:pt x="415" y="625"/>
                  </a:cubicBezTo>
                  <a:cubicBezTo>
                    <a:pt x="575" y="625"/>
                    <a:pt x="730" y="500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5999975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602332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604667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6067350" y="42916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609332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61166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613997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6160650" y="429167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7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618662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62099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6233275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625660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62799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63032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6323950" y="429167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634990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63732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6396600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641990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6443250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6466550" y="429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6487275" y="42916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6513250" y="429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5999975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602332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604667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6067350" y="427167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609332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61166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613997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6160650" y="42716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618662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62099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6233275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625660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62799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3032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6323950" y="42716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634990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63732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6396600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641990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6443250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6466550" y="42716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6487275" y="427167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39" y="1"/>
                    <a:pt x="1" y="337"/>
                    <a:pt x="196" y="533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6513250" y="42716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97667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999975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2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02332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604667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2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6067350" y="425167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609332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61166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613997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6160650" y="42516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618662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62099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6233275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625660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62799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63032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6323950" y="42516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5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634990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63732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6396600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641990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6443250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6466550" y="42516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6487275" y="425167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39" y="0"/>
                    <a:pt x="1" y="337"/>
                    <a:pt x="196" y="532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6513250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2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597667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999975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602332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604667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6067350" y="42316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609332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61166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613997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6160650" y="42316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2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618662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62099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6233275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625660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62799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63032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6323950" y="42316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418" y="1"/>
                    <a:pt x="418" y="1"/>
                    <a:pt x="417" y="1"/>
                  </a:cubicBezTo>
                  <a:cubicBezTo>
                    <a:pt x="139" y="1"/>
                    <a:pt x="1" y="336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1"/>
                    <a:pt x="593" y="1"/>
                    <a:pt x="42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634990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63732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6396600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641990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6443250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6466550" y="42316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6487275" y="42316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39" y="1"/>
                    <a:pt x="1" y="336"/>
                    <a:pt x="196" y="533"/>
                  </a:cubicBezTo>
                  <a:cubicBezTo>
                    <a:pt x="260" y="597"/>
                    <a:pt x="339" y="625"/>
                    <a:pt x="415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6513250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5953325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4"/>
                    <a:pt x="141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597667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5999975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3"/>
                  </a:cubicBezTo>
                  <a:cubicBezTo>
                    <a:pt x="1" y="484"/>
                    <a:pt x="141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602332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604667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4"/>
                    <a:pt x="139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6067350" y="421165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5"/>
                    <a:pt x="198" y="533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609332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61166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4" y="623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613997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6160650" y="421165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5"/>
                    <a:pt x="198" y="533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618662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62099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6233275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4"/>
                    <a:pt x="141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625660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62799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4" y="623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63032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6323950" y="421165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22" y="0"/>
                  </a:moveTo>
                  <a:cubicBezTo>
                    <a:pt x="421" y="0"/>
                    <a:pt x="420" y="0"/>
                    <a:pt x="419" y="0"/>
                  </a:cubicBezTo>
                  <a:cubicBezTo>
                    <a:pt x="418" y="0"/>
                    <a:pt x="418" y="0"/>
                    <a:pt x="417" y="0"/>
                  </a:cubicBezTo>
                  <a:cubicBezTo>
                    <a:pt x="139" y="0"/>
                    <a:pt x="1" y="336"/>
                    <a:pt x="198" y="533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1"/>
                    <a:pt x="593" y="0"/>
                    <a:pt x="42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634990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4"/>
                    <a:pt x="142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63732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639660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4" y="623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641990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644325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6466550" y="4211650"/>
              <a:ext cx="15650" cy="15600"/>
            </a:xfrm>
            <a:custGeom>
              <a:avLst/>
              <a:gdLst/>
              <a:ahLst/>
              <a:cxnLst/>
              <a:rect l="l" t="t" r="r" b="b"/>
              <a:pathLst>
                <a:path w="626" h="624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4"/>
                    <a:pt x="142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6487275" y="421165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39" y="0"/>
                    <a:pt x="1" y="335"/>
                    <a:pt x="196" y="533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651325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4" y="623"/>
                    <a:pt x="625" y="484"/>
                    <a:pt x="625" y="313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5953325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2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597667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999975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2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602332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604667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2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6067350" y="41916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2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609332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61166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613997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6160650" y="41916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6"/>
                    <a:pt x="417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2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618662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62099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6233275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2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625660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62799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63032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6323950" y="41916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2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634990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63732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639660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641990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644325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6466550" y="41916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6487275" y="41916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2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651325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5953325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597667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5999975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2"/>
                  </a:cubicBezTo>
                  <a:cubicBezTo>
                    <a:pt x="1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602332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604667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2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6067350" y="41716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09332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61166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613997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6160650" y="41716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2" y="598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18662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62099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6233275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625660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2799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63032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6323950" y="41716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34990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63732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639660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641990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644325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466550" y="41716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6487275" y="41716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651325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5953325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597667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593002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5999975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602332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604667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6067350" y="41515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7"/>
                    <a:pt x="416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609332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61166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613997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6160650" y="415157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7"/>
                    <a:pt x="417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618662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62099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6233275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625660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62799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63032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6323950" y="415157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7"/>
                    <a:pt x="416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634990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63732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639660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641990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644325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6466550" y="41515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6487275" y="41515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7"/>
                    <a:pt x="415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651325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593002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5953325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597667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5999975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602332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604667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6067350" y="413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609332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61166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613997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6160650" y="41315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618662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62099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6233275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625660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62799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63032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6323950" y="41315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634990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63732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639660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641990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644325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6466550" y="413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6487275" y="413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651325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593002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5953325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597667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5999975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2"/>
                  </a:cubicBezTo>
                  <a:cubicBezTo>
                    <a:pt x="1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602332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604667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2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6067350" y="411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609332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61166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613997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6160650" y="41115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2" y="597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618662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62099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6233275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625660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62799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63032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6323950" y="41115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634990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63732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639660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641990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644325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6466550" y="41115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6487275" y="411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651325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593002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5953325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597667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5999975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602332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604667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6067350" y="409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609332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61166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613997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6160650" y="40915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7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618662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62099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6233275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625660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62799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63032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6323950" y="40915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634990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63732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639660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641990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644325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6466550" y="40915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6487275" y="409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651325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593002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5953325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597667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5999975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3"/>
                  </a:cubicBezTo>
                  <a:cubicBezTo>
                    <a:pt x="1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602332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604667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6067350" y="407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5" y="625"/>
                  </a:cubicBezTo>
                  <a:cubicBezTo>
                    <a:pt x="575" y="625"/>
                    <a:pt x="730" y="501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609332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61166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613997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6160650" y="40715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618662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62099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6233275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625660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62799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63032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6323950" y="407155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634990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63732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639660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641990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644325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6466550" y="40715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6487275" y="407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5"/>
                    <a:pt x="415" y="625"/>
                  </a:cubicBezTo>
                  <a:cubicBezTo>
                    <a:pt x="575" y="625"/>
                    <a:pt x="730" y="501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651325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593002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5953325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597667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5999975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602332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604667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6067350" y="405152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609332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61166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4" y="626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613997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6160650" y="405152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2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618662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62099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6233275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625660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62799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4" y="626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63032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6323950" y="405152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418" y="1"/>
                    <a:pt x="418" y="1"/>
                    <a:pt x="417" y="1"/>
                  </a:cubicBezTo>
                  <a:cubicBezTo>
                    <a:pt x="139" y="1"/>
                    <a:pt x="1" y="336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1"/>
                    <a:pt x="593" y="1"/>
                    <a:pt x="42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634990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63732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639660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4" y="626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641990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644325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6466550" y="405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487275" y="405152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39" y="1"/>
                    <a:pt x="1" y="336"/>
                    <a:pt x="196" y="533"/>
                  </a:cubicBezTo>
                  <a:cubicBezTo>
                    <a:pt x="260" y="597"/>
                    <a:pt x="339" y="625"/>
                    <a:pt x="415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651325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4" y="626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5953325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597667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593002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5999975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602332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604667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6067350" y="403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609332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61166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613997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6160650" y="403152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618662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62099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6233275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625660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62799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63032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6323950" y="403152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634990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63732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639660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641990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644325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6466550" y="40315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6487275" y="403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39" y="1"/>
                    <a:pt x="1" y="337"/>
                    <a:pt x="196" y="533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651325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5953325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597667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5999975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602332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604667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6067350" y="401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609332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61166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613997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6160650" y="401152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618662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62099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6233275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625660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62799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63032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6323950" y="401152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634990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63732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639660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641990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644325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6466550" y="40115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6487275" y="401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39" y="0"/>
                    <a:pt x="1" y="337"/>
                    <a:pt x="196" y="532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651325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5953325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597667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5999975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602332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604667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6067350" y="39915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609332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61166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613997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6160650" y="39915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2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618662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62099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6233275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625660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62799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63032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6323950" y="39915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6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634990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63732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639660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641990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644325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6466550" y="399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6487275" y="39915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39" y="1"/>
                    <a:pt x="1" y="337"/>
                    <a:pt x="196" y="533"/>
                  </a:cubicBezTo>
                  <a:cubicBezTo>
                    <a:pt x="260" y="597"/>
                    <a:pt x="339" y="625"/>
                    <a:pt x="415" y="625"/>
                  </a:cubicBezTo>
                  <a:cubicBezTo>
                    <a:pt x="576" y="625"/>
                    <a:pt x="730" y="501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651325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5953325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597667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5999975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4"/>
                    <a:pt x="141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602332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604667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4"/>
                    <a:pt x="139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6067350" y="39714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5"/>
                    <a:pt x="416" y="625"/>
                  </a:cubicBezTo>
                  <a:cubicBezTo>
                    <a:pt x="576" y="625"/>
                    <a:pt x="730" y="501"/>
                    <a:pt x="730" y="312"/>
                  </a:cubicBezTo>
                  <a:cubicBezTo>
                    <a:pt x="730" y="139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609332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61166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613997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6160650" y="39714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39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618662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62099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6233275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4"/>
                    <a:pt x="141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625660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62799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63032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6323950" y="39714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6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39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634990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63732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639660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641990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644325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6466550" y="39715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4"/>
                    <a:pt x="142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6487275" y="39714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5"/>
                    <a:pt x="415" y="625"/>
                  </a:cubicBezTo>
                  <a:cubicBezTo>
                    <a:pt x="576" y="625"/>
                    <a:pt x="730" y="501"/>
                    <a:pt x="730" y="312"/>
                  </a:cubicBezTo>
                  <a:cubicBezTo>
                    <a:pt x="730" y="139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651325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4" y="625"/>
                    <a:pt x="625" y="484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597667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5999975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2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602332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604667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2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6067350" y="395150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5"/>
                    <a:pt x="198" y="532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609332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61166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613997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6160650" y="395150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5"/>
                    <a:pt x="198" y="532"/>
                  </a:cubicBezTo>
                  <a:cubicBezTo>
                    <a:pt x="262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618662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62099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6233275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2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625660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62799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63032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6323950" y="3951500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22" y="0"/>
                  </a:moveTo>
                  <a:cubicBezTo>
                    <a:pt x="421" y="0"/>
                    <a:pt x="420" y="0"/>
                    <a:pt x="419" y="0"/>
                  </a:cubicBezTo>
                  <a:cubicBezTo>
                    <a:pt x="418" y="0"/>
                    <a:pt x="418" y="0"/>
                    <a:pt x="417" y="0"/>
                  </a:cubicBezTo>
                  <a:cubicBezTo>
                    <a:pt x="139" y="0"/>
                    <a:pt x="1" y="336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2"/>
                  </a:cubicBezTo>
                  <a:cubicBezTo>
                    <a:pt x="731" y="141"/>
                    <a:pt x="593" y="0"/>
                    <a:pt x="42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634990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63732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6396600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641990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6443250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6466550" y="395145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6487275" y="395150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39" y="0"/>
                    <a:pt x="1" y="335"/>
                    <a:pt x="196" y="532"/>
                  </a:cubicBezTo>
                  <a:cubicBezTo>
                    <a:pt x="260" y="596"/>
                    <a:pt x="339" y="625"/>
                    <a:pt x="415" y="625"/>
                  </a:cubicBezTo>
                  <a:cubicBezTo>
                    <a:pt x="576" y="625"/>
                    <a:pt x="730" y="500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6513250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597667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5999975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1" y="0"/>
                    <a:pt x="1" y="141"/>
                    <a:pt x="1" y="313"/>
                  </a:cubicBezTo>
                  <a:cubicBezTo>
                    <a:pt x="1" y="485"/>
                    <a:pt x="141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602332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604667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1"/>
                    <a:pt x="0" y="313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6067350" y="393145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1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609332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61166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1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613997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6160650" y="393145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2" y="598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1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618662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62099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6233275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1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625660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62799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1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63032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6323950" y="393145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1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634990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1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63732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6396600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1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641990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1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6443250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1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6466550" y="39314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1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6487275" y="393145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1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6513250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1"/>
                    <a:pt x="484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5999975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2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602332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604667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2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6067350" y="391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7"/>
                    <a:pt x="416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2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609332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61166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613997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6160650" y="391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7"/>
                    <a:pt x="417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2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618662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62099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6233275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2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625660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62799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63032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6323950" y="391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7"/>
                    <a:pt x="416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2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634990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63732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6396600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641990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2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6443250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6466550" y="391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2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6487275" y="391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7"/>
                    <a:pt x="415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2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6513250" y="391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2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5999975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1" y="1"/>
                    <a:pt x="1" y="140"/>
                    <a:pt x="1" y="313"/>
                  </a:cubicBezTo>
                  <a:cubicBezTo>
                    <a:pt x="1" y="486"/>
                    <a:pt x="141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602332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604667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6067350" y="389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609332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61166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613997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6160650" y="389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6"/>
                    <a:pt x="417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618662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62099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6233275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625660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62799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63032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6323950" y="389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6"/>
                    <a:pt x="416" y="626"/>
                  </a:cubicBezTo>
                  <a:cubicBezTo>
                    <a:pt x="577" y="626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634990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63732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6396600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641990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6443250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6466550" y="38914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6487275" y="389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39" y="1"/>
                    <a:pt x="1" y="337"/>
                    <a:pt x="196" y="534"/>
                  </a:cubicBezTo>
                  <a:cubicBezTo>
                    <a:pt x="260" y="598"/>
                    <a:pt x="338" y="626"/>
                    <a:pt x="415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6513250" y="38914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602332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604667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39" y="0"/>
                    <a:pt x="0" y="140"/>
                    <a:pt x="0" y="312"/>
                  </a:cubicBezTo>
                  <a:cubicBezTo>
                    <a:pt x="0" y="485"/>
                    <a:pt x="139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6067350" y="387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609332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61166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613997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6160650" y="387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2" y="597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618662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62099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6233275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625660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62799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63032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6323950" y="38714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634990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63732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6396600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641990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6443250" y="3871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6466550" y="38714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6487275" y="387142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0"/>
                  </a:moveTo>
                  <a:cubicBezTo>
                    <a:pt x="139" y="0"/>
                    <a:pt x="1" y="337"/>
                    <a:pt x="196" y="534"/>
                  </a:cubicBezTo>
                  <a:cubicBezTo>
                    <a:pt x="260" y="597"/>
                    <a:pt x="338" y="626"/>
                    <a:pt x="415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604667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39" y="1"/>
                    <a:pt x="0" y="140"/>
                    <a:pt x="0" y="313"/>
                  </a:cubicBezTo>
                  <a:cubicBezTo>
                    <a:pt x="0" y="486"/>
                    <a:pt x="139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6067350" y="3851400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7"/>
                    <a:pt x="416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0"/>
                    <a:pt x="590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609332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61166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613997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6160650" y="38514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7"/>
                    <a:pt x="417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618662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62099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6233275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625660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62799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63032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6323950" y="3851400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7"/>
                    <a:pt x="416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634990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63732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6396600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641990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6443250" y="38514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6466550" y="3851400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6067350" y="38314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0"/>
                    <a:pt x="590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6093325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61166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6139975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6160650" y="38314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7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6186625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62099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6233275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625660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62799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63032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6323950" y="38314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634990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637325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6396600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6419900" y="383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6443250" y="383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6093325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61166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6139975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6160650" y="38114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40"/>
                    <a:pt x="590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6186625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62099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6233275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625660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62799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63032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6323950" y="381140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5"/>
                    <a:pt x="416" y="625"/>
                  </a:cubicBezTo>
                  <a:cubicBezTo>
                    <a:pt x="577" y="625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634990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2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637325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6396600" y="38114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6419900" y="381140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6139975" y="37913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6160650" y="37913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7" y="626"/>
                    <a:pt x="731" y="501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6186625" y="37913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620995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6233275" y="37913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625660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627995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630325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6323950" y="3791375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634990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6373250" y="379137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6186625" y="37713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6209950" y="37713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6233275" y="37713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6256600" y="37713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6279950" y="37713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6303250" y="377137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6323950" y="3771375"/>
              <a:ext cx="18300" cy="15625"/>
            </a:xfrm>
            <a:custGeom>
              <a:avLst/>
              <a:gdLst/>
              <a:ahLst/>
              <a:cxnLst/>
              <a:rect l="l" t="t" r="r" b="b"/>
              <a:pathLst>
                <a:path w="732" h="625" extrusionOk="0">
                  <a:moveTo>
                    <a:pt x="419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40" y="625"/>
                    <a:pt x="417" y="625"/>
                  </a:cubicBezTo>
                  <a:cubicBezTo>
                    <a:pt x="577" y="625"/>
                    <a:pt x="731" y="500"/>
                    <a:pt x="731" y="313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6139975" y="43917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6160650" y="43917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2" y="598"/>
                    <a:pt x="340" y="627"/>
                    <a:pt x="417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0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6186625" y="43917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620995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6233275" y="43917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1" y="1"/>
                    <a:pt x="0" y="140"/>
                    <a:pt x="0" y="313"/>
                  </a:cubicBezTo>
                  <a:cubicBezTo>
                    <a:pt x="0" y="486"/>
                    <a:pt x="141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625660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627995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4" y="625"/>
                    <a:pt x="625" y="486"/>
                    <a:pt x="625" y="313"/>
                  </a:cubicBezTo>
                  <a:cubicBezTo>
                    <a:pt x="625" y="140"/>
                    <a:pt x="484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630325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6323950" y="4391725"/>
              <a:ext cx="18300" cy="15675"/>
            </a:xfrm>
            <a:custGeom>
              <a:avLst/>
              <a:gdLst/>
              <a:ahLst/>
              <a:cxnLst/>
              <a:rect l="l" t="t" r="r" b="b"/>
              <a:pathLst>
                <a:path w="732" h="627" extrusionOk="0">
                  <a:moveTo>
                    <a:pt x="419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40" y="627"/>
                    <a:pt x="416" y="627"/>
                  </a:cubicBezTo>
                  <a:cubicBezTo>
                    <a:pt x="577" y="627"/>
                    <a:pt x="731" y="502"/>
                    <a:pt x="731" y="313"/>
                  </a:cubicBezTo>
                  <a:cubicBezTo>
                    <a:pt x="731" y="140"/>
                    <a:pt x="592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634990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2" y="1"/>
                    <a:pt x="1" y="140"/>
                    <a:pt x="1" y="313"/>
                  </a:cubicBezTo>
                  <a:cubicBezTo>
                    <a:pt x="1" y="486"/>
                    <a:pt x="142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6373250" y="4391725"/>
              <a:ext cx="15650" cy="15650"/>
            </a:xfrm>
            <a:custGeom>
              <a:avLst/>
              <a:gdLst/>
              <a:ahLst/>
              <a:cxnLst/>
              <a:rect l="l" t="t" r="r" b="b"/>
              <a:pathLst>
                <a:path w="626" h="626" extrusionOk="0">
                  <a:moveTo>
                    <a:pt x="313" y="1"/>
                  </a:moveTo>
                  <a:cubicBezTo>
                    <a:pt x="140" y="1"/>
                    <a:pt x="1" y="140"/>
                    <a:pt x="1" y="313"/>
                  </a:cubicBezTo>
                  <a:cubicBezTo>
                    <a:pt x="1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6093325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61166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6139975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6160650" y="43717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140" y="1"/>
                    <a:pt x="1" y="336"/>
                    <a:pt x="198" y="533"/>
                  </a:cubicBezTo>
                  <a:cubicBezTo>
                    <a:pt x="262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1"/>
                    <a:pt x="592" y="1"/>
                    <a:pt x="42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6186625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6186625" y="44117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6209950" y="44117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6233275" y="44117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2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6256600" y="44117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6279950" y="44117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2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6303250" y="4411750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2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6323950" y="44117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19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40" y="626"/>
                    <a:pt x="416" y="626"/>
                  </a:cubicBezTo>
                  <a:cubicBezTo>
                    <a:pt x="577" y="626"/>
                    <a:pt x="731" y="501"/>
                    <a:pt x="731" y="312"/>
                  </a:cubicBezTo>
                  <a:cubicBezTo>
                    <a:pt x="731" y="140"/>
                    <a:pt x="592" y="0"/>
                    <a:pt x="41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62099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6233275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5"/>
                    <a:pt x="141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625660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62799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63032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6323950" y="4371750"/>
              <a:ext cx="18300" cy="15650"/>
            </a:xfrm>
            <a:custGeom>
              <a:avLst/>
              <a:gdLst/>
              <a:ahLst/>
              <a:cxnLst/>
              <a:rect l="l" t="t" r="r" b="b"/>
              <a:pathLst>
                <a:path w="732" h="626" extrusionOk="0">
                  <a:moveTo>
                    <a:pt x="422" y="1"/>
                  </a:moveTo>
                  <a:cubicBezTo>
                    <a:pt x="421" y="1"/>
                    <a:pt x="420" y="1"/>
                    <a:pt x="419" y="1"/>
                  </a:cubicBezTo>
                  <a:cubicBezTo>
                    <a:pt x="418" y="1"/>
                    <a:pt x="418" y="1"/>
                    <a:pt x="417" y="1"/>
                  </a:cubicBezTo>
                  <a:cubicBezTo>
                    <a:pt x="139" y="1"/>
                    <a:pt x="1" y="336"/>
                    <a:pt x="198" y="533"/>
                  </a:cubicBezTo>
                  <a:cubicBezTo>
                    <a:pt x="261" y="597"/>
                    <a:pt x="340" y="625"/>
                    <a:pt x="417" y="625"/>
                  </a:cubicBezTo>
                  <a:cubicBezTo>
                    <a:pt x="577" y="625"/>
                    <a:pt x="731" y="501"/>
                    <a:pt x="731" y="313"/>
                  </a:cubicBezTo>
                  <a:cubicBezTo>
                    <a:pt x="731" y="141"/>
                    <a:pt x="593" y="1"/>
                    <a:pt x="42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634990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2" y="0"/>
                    <a:pt x="1" y="140"/>
                    <a:pt x="1" y="313"/>
                  </a:cubicBezTo>
                  <a:cubicBezTo>
                    <a:pt x="1" y="485"/>
                    <a:pt x="142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637325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6396600" y="4371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4" y="625"/>
                    <a:pt x="625" y="485"/>
                    <a:pt x="625" y="313"/>
                  </a:cubicBezTo>
                  <a:cubicBezTo>
                    <a:pt x="625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6419900" y="4371725"/>
              <a:ext cx="15650" cy="15625"/>
            </a:xfrm>
            <a:custGeom>
              <a:avLst/>
              <a:gdLst/>
              <a:ahLst/>
              <a:cxnLst/>
              <a:rect l="l" t="t" r="r" b="b"/>
              <a:pathLst>
                <a:path w="626" h="625" extrusionOk="0">
                  <a:moveTo>
                    <a:pt x="313" y="0"/>
                  </a:moveTo>
                  <a:cubicBezTo>
                    <a:pt x="140" y="0"/>
                    <a:pt x="1" y="140"/>
                    <a:pt x="1" y="313"/>
                  </a:cubicBezTo>
                  <a:cubicBezTo>
                    <a:pt x="1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6536550" y="42516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6536550" y="42316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653655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3" y="623"/>
                  </a:cubicBezTo>
                  <a:cubicBezTo>
                    <a:pt x="486" y="623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6559900" y="42116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3"/>
                    <a:pt x="312" y="623"/>
                  </a:cubicBezTo>
                  <a:cubicBezTo>
                    <a:pt x="485" y="623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653655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6559900" y="41916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2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653655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6559900" y="417160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653655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6559900" y="415157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6580575" y="4151575"/>
              <a:ext cx="18250" cy="15675"/>
            </a:xfrm>
            <a:custGeom>
              <a:avLst/>
              <a:gdLst/>
              <a:ahLst/>
              <a:cxnLst/>
              <a:rect l="l" t="t" r="r" b="b"/>
              <a:pathLst>
                <a:path w="730" h="627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7"/>
                    <a:pt x="416" y="627"/>
                  </a:cubicBezTo>
                  <a:cubicBezTo>
                    <a:pt x="576" y="627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653655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6559900" y="413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6580575" y="413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653655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2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6559900" y="411157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2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2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6580575" y="4111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0"/>
                  </a:moveTo>
                  <a:cubicBezTo>
                    <a:pt x="140" y="0"/>
                    <a:pt x="1" y="337"/>
                    <a:pt x="198" y="534"/>
                  </a:cubicBezTo>
                  <a:cubicBezTo>
                    <a:pt x="261" y="597"/>
                    <a:pt x="339" y="626"/>
                    <a:pt x="416" y="626"/>
                  </a:cubicBezTo>
                  <a:cubicBezTo>
                    <a:pt x="576" y="626"/>
                    <a:pt x="730" y="501"/>
                    <a:pt x="730" y="312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653655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6559900" y="40915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6580575" y="40915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418" y="1"/>
                  </a:moveTo>
                  <a:cubicBezTo>
                    <a:pt x="140" y="1"/>
                    <a:pt x="1" y="337"/>
                    <a:pt x="198" y="534"/>
                  </a:cubicBezTo>
                  <a:cubicBezTo>
                    <a:pt x="261" y="598"/>
                    <a:pt x="339" y="626"/>
                    <a:pt x="416" y="626"/>
                  </a:cubicBezTo>
                  <a:cubicBezTo>
                    <a:pt x="576" y="626"/>
                    <a:pt x="730" y="502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653655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6559900" y="40715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5"/>
                    <a:pt x="140" y="625"/>
                    <a:pt x="312" y="625"/>
                  </a:cubicBezTo>
                  <a:cubicBezTo>
                    <a:pt x="485" y="625"/>
                    <a:pt x="625" y="485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6580575" y="4071550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0"/>
                  </a:moveTo>
                  <a:cubicBezTo>
                    <a:pt x="140" y="0"/>
                    <a:pt x="1" y="337"/>
                    <a:pt x="198" y="532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0"/>
                    <a:pt x="41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653655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3" y="626"/>
                  </a:cubicBezTo>
                  <a:cubicBezTo>
                    <a:pt x="486" y="626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6559900" y="405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6"/>
                    <a:pt x="312" y="626"/>
                  </a:cubicBezTo>
                  <a:cubicBezTo>
                    <a:pt x="485" y="626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6580600" y="4051525"/>
              <a:ext cx="18225" cy="15650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9" y="1"/>
                  </a:moveTo>
                  <a:cubicBezTo>
                    <a:pt x="419" y="1"/>
                    <a:pt x="418" y="1"/>
                    <a:pt x="417" y="1"/>
                  </a:cubicBezTo>
                  <a:cubicBezTo>
                    <a:pt x="416" y="1"/>
                    <a:pt x="415" y="1"/>
                    <a:pt x="415" y="1"/>
                  </a:cubicBezTo>
                  <a:cubicBezTo>
                    <a:pt x="139" y="1"/>
                    <a:pt x="0" y="336"/>
                    <a:pt x="197" y="533"/>
                  </a:cubicBezTo>
                  <a:cubicBezTo>
                    <a:pt x="260" y="597"/>
                    <a:pt x="338" y="625"/>
                    <a:pt x="415" y="625"/>
                  </a:cubicBezTo>
                  <a:cubicBezTo>
                    <a:pt x="575" y="625"/>
                    <a:pt x="729" y="501"/>
                    <a:pt x="729" y="313"/>
                  </a:cubicBezTo>
                  <a:cubicBezTo>
                    <a:pt x="729" y="141"/>
                    <a:pt x="591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653655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6559900" y="4031525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6"/>
                    <a:pt x="140" y="625"/>
                    <a:pt x="312" y="625"/>
                  </a:cubicBezTo>
                  <a:cubicBezTo>
                    <a:pt x="485" y="625"/>
                    <a:pt x="625" y="486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6580575" y="4031525"/>
              <a:ext cx="18250" cy="15625"/>
            </a:xfrm>
            <a:custGeom>
              <a:avLst/>
              <a:gdLst/>
              <a:ahLst/>
              <a:cxnLst/>
              <a:rect l="l" t="t" r="r" b="b"/>
              <a:pathLst>
                <a:path w="730" h="625" extrusionOk="0">
                  <a:moveTo>
                    <a:pt x="418" y="1"/>
                  </a:moveTo>
                  <a:cubicBezTo>
                    <a:pt x="140" y="1"/>
                    <a:pt x="1" y="337"/>
                    <a:pt x="198" y="533"/>
                  </a:cubicBezTo>
                  <a:cubicBezTo>
                    <a:pt x="261" y="596"/>
                    <a:pt x="339" y="625"/>
                    <a:pt x="416" y="625"/>
                  </a:cubicBezTo>
                  <a:cubicBezTo>
                    <a:pt x="576" y="625"/>
                    <a:pt x="730" y="500"/>
                    <a:pt x="730" y="313"/>
                  </a:cubicBezTo>
                  <a:cubicBezTo>
                    <a:pt x="730" y="140"/>
                    <a:pt x="591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653655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6559900" y="40115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0"/>
                    <a:pt x="31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653655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6559900" y="399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653655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3" y="625"/>
                  </a:cubicBezTo>
                  <a:cubicBezTo>
                    <a:pt x="486" y="625"/>
                    <a:pt x="625" y="484"/>
                    <a:pt x="625" y="313"/>
                  </a:cubicBezTo>
                  <a:cubicBezTo>
                    <a:pt x="625" y="140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6559900" y="397150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2" y="1"/>
                  </a:moveTo>
                  <a:cubicBezTo>
                    <a:pt x="140" y="1"/>
                    <a:pt x="0" y="140"/>
                    <a:pt x="0" y="313"/>
                  </a:cubicBezTo>
                  <a:cubicBezTo>
                    <a:pt x="0" y="484"/>
                    <a:pt x="140" y="625"/>
                    <a:pt x="312" y="625"/>
                  </a:cubicBezTo>
                  <a:cubicBezTo>
                    <a:pt x="485" y="625"/>
                    <a:pt x="625" y="484"/>
                    <a:pt x="625" y="313"/>
                  </a:cubicBezTo>
                  <a:cubicBezTo>
                    <a:pt x="625" y="140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6536550" y="3951450"/>
              <a:ext cx="15625" cy="15650"/>
            </a:xfrm>
            <a:custGeom>
              <a:avLst/>
              <a:gdLst/>
              <a:ahLst/>
              <a:cxnLst/>
              <a:rect l="l" t="t" r="r" b="b"/>
              <a:pathLst>
                <a:path w="625" h="626" extrusionOk="0">
                  <a:moveTo>
                    <a:pt x="313" y="1"/>
                  </a:moveTo>
                  <a:cubicBezTo>
                    <a:pt x="140" y="1"/>
                    <a:pt x="0" y="142"/>
                    <a:pt x="0" y="313"/>
                  </a:cubicBezTo>
                  <a:cubicBezTo>
                    <a:pt x="0" y="486"/>
                    <a:pt x="140" y="625"/>
                    <a:pt x="313" y="625"/>
                  </a:cubicBezTo>
                  <a:cubicBezTo>
                    <a:pt x="486" y="625"/>
                    <a:pt x="625" y="486"/>
                    <a:pt x="625" y="313"/>
                  </a:cubicBezTo>
                  <a:cubicBezTo>
                    <a:pt x="625" y="142"/>
                    <a:pt x="486" y="1"/>
                    <a:pt x="31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6536550" y="3931450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0"/>
                  </a:moveTo>
                  <a:cubicBezTo>
                    <a:pt x="140" y="0"/>
                    <a:pt x="0" y="141"/>
                    <a:pt x="0" y="313"/>
                  </a:cubicBezTo>
                  <a:cubicBezTo>
                    <a:pt x="0" y="485"/>
                    <a:pt x="140" y="625"/>
                    <a:pt x="313" y="625"/>
                  </a:cubicBezTo>
                  <a:cubicBezTo>
                    <a:pt x="486" y="625"/>
                    <a:pt x="625" y="485"/>
                    <a:pt x="625" y="313"/>
                  </a:cubicBezTo>
                  <a:cubicBezTo>
                    <a:pt x="625" y="141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2"/>
          <p:cNvGrpSpPr/>
          <p:nvPr/>
        </p:nvGrpSpPr>
        <p:grpSpPr>
          <a:xfrm>
            <a:off x="3490929" y="4281490"/>
            <a:ext cx="1490178" cy="21378"/>
            <a:chOff x="2940000" y="3484425"/>
            <a:chExt cx="876575" cy="12575"/>
          </a:xfrm>
        </p:grpSpPr>
        <p:sp>
          <p:nvSpPr>
            <p:cNvPr id="987" name="Google Shape;987;p2"/>
            <p:cNvSpPr/>
            <p:nvPr/>
          </p:nvSpPr>
          <p:spPr>
            <a:xfrm>
              <a:off x="3566825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0" y="101"/>
                    <a:pt x="1" y="252"/>
                  </a:cubicBezTo>
                  <a:cubicBezTo>
                    <a:pt x="1" y="389"/>
                    <a:pt x="112" y="502"/>
                    <a:pt x="249" y="502"/>
                  </a:cubicBezTo>
                  <a:cubicBezTo>
                    <a:pt x="250" y="502"/>
                    <a:pt x="251" y="502"/>
                    <a:pt x="251" y="502"/>
                  </a:cubicBezTo>
                  <a:cubicBezTo>
                    <a:pt x="474" y="502"/>
                    <a:pt x="586" y="232"/>
                    <a:pt x="429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3488475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475" y="502"/>
                    <a:pt x="586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3410100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2" y="502"/>
                  </a:cubicBezTo>
                  <a:cubicBezTo>
                    <a:pt x="475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3331775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90"/>
                    <a:pt x="113" y="502"/>
                    <a:pt x="251" y="502"/>
                  </a:cubicBezTo>
                  <a:cubicBezTo>
                    <a:pt x="473" y="502"/>
                    <a:pt x="586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380187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2" y="502"/>
                  </a:cubicBezTo>
                  <a:cubicBezTo>
                    <a:pt x="475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3723550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90"/>
                    <a:pt x="113" y="502"/>
                    <a:pt x="250" y="502"/>
                  </a:cubicBezTo>
                  <a:cubicBezTo>
                    <a:pt x="473" y="502"/>
                    <a:pt x="585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3645175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251" y="502"/>
                    <a:pt x="252" y="502"/>
                    <a:pt x="253" y="502"/>
                  </a:cubicBezTo>
                  <a:cubicBezTo>
                    <a:pt x="476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3253400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251" y="502"/>
                    <a:pt x="252" y="502"/>
                    <a:pt x="253" y="502"/>
                  </a:cubicBezTo>
                  <a:cubicBezTo>
                    <a:pt x="476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317507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89"/>
                    <a:pt x="111" y="502"/>
                    <a:pt x="249" y="502"/>
                  </a:cubicBezTo>
                  <a:cubicBezTo>
                    <a:pt x="250" y="502"/>
                    <a:pt x="251" y="502"/>
                    <a:pt x="252" y="502"/>
                  </a:cubicBezTo>
                  <a:cubicBezTo>
                    <a:pt x="475" y="502"/>
                    <a:pt x="587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3096700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89"/>
                    <a:pt x="111" y="502"/>
                    <a:pt x="248" y="502"/>
                  </a:cubicBezTo>
                  <a:cubicBezTo>
                    <a:pt x="249" y="502"/>
                    <a:pt x="250" y="502"/>
                    <a:pt x="251" y="502"/>
                  </a:cubicBezTo>
                  <a:cubicBezTo>
                    <a:pt x="475" y="502"/>
                    <a:pt x="587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301832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5" y="1"/>
                    <a:pt x="1" y="101"/>
                    <a:pt x="1" y="252"/>
                  </a:cubicBezTo>
                  <a:cubicBezTo>
                    <a:pt x="1" y="390"/>
                    <a:pt x="113" y="502"/>
                    <a:pt x="253" y="502"/>
                  </a:cubicBezTo>
                  <a:cubicBezTo>
                    <a:pt x="475" y="502"/>
                    <a:pt x="588" y="232"/>
                    <a:pt x="430" y="75"/>
                  </a:cubicBezTo>
                  <a:cubicBezTo>
                    <a:pt x="378" y="24"/>
                    <a:pt x="316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2940000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474" y="502"/>
                    <a:pt x="586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9" name="Google Shape;999;p2"/>
          <p:cNvSpPr/>
          <p:nvPr/>
        </p:nvSpPr>
        <p:spPr>
          <a:xfrm>
            <a:off x="4370697" y="4177725"/>
            <a:ext cx="3232040" cy="3232125"/>
          </a:xfrm>
          <a:custGeom>
            <a:avLst/>
            <a:gdLst/>
            <a:ahLst/>
            <a:cxnLst/>
            <a:rect l="l" t="t" r="r" b="b"/>
            <a:pathLst>
              <a:path w="76048" h="76050" extrusionOk="0">
                <a:moveTo>
                  <a:pt x="38024" y="210"/>
                </a:moveTo>
                <a:cubicBezTo>
                  <a:pt x="58874" y="210"/>
                  <a:pt x="75838" y="17174"/>
                  <a:pt x="75838" y="38024"/>
                </a:cubicBezTo>
                <a:cubicBezTo>
                  <a:pt x="75838" y="58876"/>
                  <a:pt x="58874" y="75840"/>
                  <a:pt x="38024" y="75840"/>
                </a:cubicBezTo>
                <a:cubicBezTo>
                  <a:pt x="17173" y="75840"/>
                  <a:pt x="209" y="58876"/>
                  <a:pt x="209" y="38024"/>
                </a:cubicBezTo>
                <a:cubicBezTo>
                  <a:pt x="209" y="17174"/>
                  <a:pt x="17173" y="210"/>
                  <a:pt x="38024" y="210"/>
                </a:cubicBezTo>
                <a:close/>
                <a:moveTo>
                  <a:pt x="38024" y="1"/>
                </a:moveTo>
                <a:cubicBezTo>
                  <a:pt x="17058" y="1"/>
                  <a:pt x="0" y="17059"/>
                  <a:pt x="0" y="38024"/>
                </a:cubicBezTo>
                <a:cubicBezTo>
                  <a:pt x="0" y="58992"/>
                  <a:pt x="17058" y="76049"/>
                  <a:pt x="38024" y="76049"/>
                </a:cubicBezTo>
                <a:cubicBezTo>
                  <a:pt x="58989" y="76049"/>
                  <a:pt x="76047" y="58992"/>
                  <a:pt x="76047" y="38024"/>
                </a:cubicBezTo>
                <a:cubicBezTo>
                  <a:pt x="76047" y="17059"/>
                  <a:pt x="58989" y="1"/>
                  <a:pt x="38024" y="1"/>
                </a:cubicBez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2"/>
          <p:cNvSpPr/>
          <p:nvPr/>
        </p:nvSpPr>
        <p:spPr>
          <a:xfrm>
            <a:off x="3631386" y="4527363"/>
            <a:ext cx="1900005" cy="1900005"/>
          </a:xfrm>
          <a:custGeom>
            <a:avLst/>
            <a:gdLst/>
            <a:ahLst/>
            <a:cxnLst/>
            <a:rect l="l" t="t" r="r" b="b"/>
            <a:pathLst>
              <a:path w="44706" h="44706" extrusionOk="0">
                <a:moveTo>
                  <a:pt x="22353" y="211"/>
                </a:moveTo>
                <a:cubicBezTo>
                  <a:pt x="34563" y="211"/>
                  <a:pt x="44496" y="10143"/>
                  <a:pt x="44496" y="22353"/>
                </a:cubicBezTo>
                <a:cubicBezTo>
                  <a:pt x="44496" y="34565"/>
                  <a:pt x="34563" y="44496"/>
                  <a:pt x="22353" y="44496"/>
                </a:cubicBezTo>
                <a:cubicBezTo>
                  <a:pt x="10144" y="44496"/>
                  <a:pt x="209" y="34563"/>
                  <a:pt x="209" y="22355"/>
                </a:cubicBezTo>
                <a:cubicBezTo>
                  <a:pt x="209" y="10144"/>
                  <a:pt x="10143" y="211"/>
                  <a:pt x="22353" y="211"/>
                </a:cubicBezTo>
                <a:close/>
                <a:moveTo>
                  <a:pt x="22353" y="0"/>
                </a:moveTo>
                <a:cubicBezTo>
                  <a:pt x="10028" y="0"/>
                  <a:pt x="0" y="10028"/>
                  <a:pt x="0" y="22353"/>
                </a:cubicBezTo>
                <a:cubicBezTo>
                  <a:pt x="0" y="34678"/>
                  <a:pt x="10028" y="44706"/>
                  <a:pt x="22353" y="44706"/>
                </a:cubicBezTo>
                <a:cubicBezTo>
                  <a:pt x="34678" y="44706"/>
                  <a:pt x="44706" y="34678"/>
                  <a:pt x="44706" y="22353"/>
                </a:cubicBezTo>
                <a:cubicBezTo>
                  <a:pt x="44706" y="10028"/>
                  <a:pt x="34678" y="0"/>
                  <a:pt x="2235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1" name="Google Shape;1001;p2"/>
          <p:cNvGrpSpPr/>
          <p:nvPr/>
        </p:nvGrpSpPr>
        <p:grpSpPr>
          <a:xfrm>
            <a:off x="1448644" y="4527366"/>
            <a:ext cx="3123368" cy="3058236"/>
            <a:chOff x="236475" y="527300"/>
            <a:chExt cx="1124525" cy="1101075"/>
          </a:xfrm>
        </p:grpSpPr>
        <p:sp>
          <p:nvSpPr>
            <p:cNvPr id="1002" name="Google Shape;1002;p2"/>
            <p:cNvSpPr/>
            <p:nvPr/>
          </p:nvSpPr>
          <p:spPr>
            <a:xfrm>
              <a:off x="4352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47500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5147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554500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594250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4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634025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673775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713525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753300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7930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8328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8725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9123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9520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9918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1031575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9" y="0"/>
                    <a:pt x="1" y="209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10713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0" y="209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111110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11508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3971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435250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475000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516425" y="1448100"/>
              <a:ext cx="9675" cy="9750"/>
            </a:xfrm>
            <a:custGeom>
              <a:avLst/>
              <a:gdLst/>
              <a:ahLst/>
              <a:cxnLst/>
              <a:rect l="l" t="t" r="r" b="b"/>
              <a:pathLst>
                <a:path w="387" h="390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554500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595925" y="1448100"/>
              <a:ext cx="9700" cy="9750"/>
            </a:xfrm>
            <a:custGeom>
              <a:avLst/>
              <a:gdLst/>
              <a:ahLst/>
              <a:cxnLst/>
              <a:rect l="l" t="t" r="r" b="b"/>
              <a:pathLst>
                <a:path w="388" h="390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634025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673775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47500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51475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554500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594250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634025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673775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713525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753300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7930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8328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8725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9123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9520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9918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1031575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107135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111110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7152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753300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7947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832825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872575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91395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9537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99345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10332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107297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11127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1152500" y="1448100"/>
              <a:ext cx="9700" cy="9750"/>
            </a:xfrm>
            <a:custGeom>
              <a:avLst/>
              <a:gdLst/>
              <a:ahLst/>
              <a:cxnLst/>
              <a:rect l="l" t="t" r="r" b="b"/>
              <a:pathLst>
                <a:path w="388" h="390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1192275" y="1448100"/>
              <a:ext cx="9675" cy="9750"/>
            </a:xfrm>
            <a:custGeom>
              <a:avLst/>
              <a:gdLst/>
              <a:ahLst/>
              <a:cxnLst/>
              <a:rect l="l" t="t" r="r" b="b"/>
              <a:pathLst>
                <a:path w="387" h="390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355750" y="14140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3971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435250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475000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51642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554500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595925" y="14140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634025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673775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7152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753300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7947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832825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872575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91395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9537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99345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10332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107297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11127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1152500" y="14140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119227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123202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355750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3971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435250" y="13799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475000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51642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554500" y="13799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595925" y="13799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634025" y="13799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673775" y="13799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7152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753300" y="13799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7947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832825" y="13799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872575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91395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9537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99345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10332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107297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11127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1152500" y="13799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119227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123202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3176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35575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3971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43525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47500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51642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554500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595925" y="13458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634025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673775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7152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753300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7947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832825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1"/>
                    <a:pt x="210" y="389"/>
                    <a:pt x="257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872575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1"/>
                    <a:pt x="210" y="389"/>
                    <a:pt x="257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91395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9537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99345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10332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107297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11127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1152500" y="13458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119227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123202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3176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35575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7" y="390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3971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3"/>
                    <a:pt x="88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43525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47500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51642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3" y="389"/>
                  </a:cubicBezTo>
                  <a:cubicBezTo>
                    <a:pt x="301" y="389"/>
                    <a:pt x="387" y="303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554500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2" y="390"/>
                    <a:pt x="259" y="390"/>
                  </a:cubicBezTo>
                  <a:cubicBezTo>
                    <a:pt x="359" y="390"/>
                    <a:pt x="454" y="312"/>
                    <a:pt x="454" y="195"/>
                  </a:cubicBezTo>
                  <a:cubicBezTo>
                    <a:pt x="454" y="89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595925" y="13116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3" y="389"/>
                  </a:cubicBezTo>
                  <a:cubicBezTo>
                    <a:pt x="301" y="389"/>
                    <a:pt x="387" y="303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634025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5"/>
                  </a:cubicBezTo>
                  <a:cubicBezTo>
                    <a:pt x="453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673775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5"/>
                  </a:cubicBezTo>
                  <a:cubicBezTo>
                    <a:pt x="453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7152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3"/>
                    <a:pt x="86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753300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7947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832825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7" y="390"/>
                    <a:pt x="453" y="312"/>
                    <a:pt x="453" y="195"/>
                  </a:cubicBezTo>
                  <a:cubicBezTo>
                    <a:pt x="453" y="89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872575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91395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9537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3"/>
                    <a:pt x="89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99345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3"/>
                    <a:pt x="89" y="389"/>
                    <a:pt x="195" y="389"/>
                  </a:cubicBezTo>
                  <a:cubicBezTo>
                    <a:pt x="303" y="389"/>
                    <a:pt x="389" y="303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10332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107297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11127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1152500" y="13116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3" y="389"/>
                  </a:cubicBezTo>
                  <a:cubicBezTo>
                    <a:pt x="301" y="389"/>
                    <a:pt x="388" y="303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119227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3"/>
                    <a:pt x="86" y="389"/>
                    <a:pt x="193" y="389"/>
                  </a:cubicBezTo>
                  <a:cubicBezTo>
                    <a:pt x="300" y="389"/>
                    <a:pt x="387" y="303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123202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7" y="303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276225" y="12775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9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3176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35575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3971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43525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47500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51642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554500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595925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634025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5" y="195"/>
                  </a:cubicBezTo>
                  <a:cubicBezTo>
                    <a:pt x="455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673775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7152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753300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7947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832825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872575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91395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9537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99345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10332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107297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11127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1152500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119227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123202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276225" y="1243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4" y="332"/>
                  </a:cubicBezTo>
                  <a:cubicBezTo>
                    <a:pt x="163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8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3176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355750" y="1243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3971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435250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2"/>
                    <a:pt x="211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475000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51642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554500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0"/>
                  </a:moveTo>
                  <a:cubicBezTo>
                    <a:pt x="87" y="0"/>
                    <a:pt x="1" y="210"/>
                    <a:pt x="124" y="332"/>
                  </a:cubicBezTo>
                  <a:cubicBezTo>
                    <a:pt x="163" y="372"/>
                    <a:pt x="212" y="390"/>
                    <a:pt x="259" y="390"/>
                  </a:cubicBezTo>
                  <a:cubicBezTo>
                    <a:pt x="359" y="390"/>
                    <a:pt x="454" y="312"/>
                    <a:pt x="454" y="194"/>
                  </a:cubicBezTo>
                  <a:cubicBezTo>
                    <a:pt x="454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595925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634025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2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673775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7152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753300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7947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832825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7" y="390"/>
                    <a:pt x="453" y="312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872575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91395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9537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99345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10332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107297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11127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1152500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119227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123202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276225" y="1209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3176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355750" y="1209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3971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8" y="1"/>
                    <a:pt x="1" y="87"/>
                    <a:pt x="1" y="193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435250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475000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51642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554500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595925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634025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673775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7152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753300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7947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832825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872575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91395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9537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3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99345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3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3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10332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107297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11127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1152500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3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119227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123202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276225" y="11753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3176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355750" y="117530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0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3971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435250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475025" y="11753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51642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55452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595925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634025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4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673775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7152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753300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7947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83282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87257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1" y="0"/>
                    <a:pt x="260" y="0"/>
                  </a:cubicBezTo>
                  <a:cubicBezTo>
                    <a:pt x="259" y="0"/>
                    <a:pt x="258" y="0"/>
                    <a:pt x="258" y="0"/>
                  </a:cubicBezTo>
                  <a:cubicBezTo>
                    <a:pt x="86" y="0"/>
                    <a:pt x="1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91395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9537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99345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10332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10729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11127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1152500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119227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123202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23647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276225" y="11412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3176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355750" y="114120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59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2" y="370"/>
                    <a:pt x="210" y="387"/>
                    <a:pt x="258" y="387"/>
                  </a:cubicBezTo>
                  <a:cubicBezTo>
                    <a:pt x="357" y="387"/>
                    <a:pt x="453" y="310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3971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435250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475000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51642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554500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595925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63402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67377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7152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753300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7947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832825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872575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91395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9537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99345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3" y="387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10332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10729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11127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1152500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119227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123202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23647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27622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3176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355750" y="110707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59" y="1"/>
                  </a:moveTo>
                  <a:cubicBezTo>
                    <a:pt x="87" y="1"/>
                    <a:pt x="0" y="209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3971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435250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475000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51642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554500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595925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63402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67377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7152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753300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7947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832825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872575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91395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9537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99345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10332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10729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11127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1152500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119227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123202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23647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27622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3176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35575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3971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43525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47500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51642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554500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595925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63402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67377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7152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753300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7947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832825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872575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91395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9537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99345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10332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10729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11127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1152500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119227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123202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23647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27622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3176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35575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3971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1"/>
                    <a:pt x="88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43525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47500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51642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554500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595925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63402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67377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7152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753300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7947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832825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872575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91395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9537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99345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8"/>
                    <a:pt x="195" y="388"/>
                  </a:cubicBezTo>
                  <a:cubicBezTo>
                    <a:pt x="303" y="388"/>
                    <a:pt x="389" y="301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10332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10729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11127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1152500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3" y="388"/>
                  </a:cubicBezTo>
                  <a:cubicBezTo>
                    <a:pt x="301" y="388"/>
                    <a:pt x="388" y="301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119227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8"/>
                    <a:pt x="193" y="388"/>
                  </a:cubicBezTo>
                  <a:cubicBezTo>
                    <a:pt x="300" y="388"/>
                    <a:pt x="387" y="301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123202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7" y="301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23647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9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276225" y="10048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9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3176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355750" y="10047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2" y="311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3971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435250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475025" y="10048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51642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3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55452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595925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3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63402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67377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7152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753300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7947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83282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"/>
            <p:cNvSpPr/>
            <p:nvPr/>
          </p:nvSpPr>
          <p:spPr>
            <a:xfrm>
              <a:off x="87257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1" y="1"/>
                    <a:pt x="260" y="1"/>
                  </a:cubicBezTo>
                  <a:cubicBezTo>
                    <a:pt x="259" y="1"/>
                    <a:pt x="258" y="1"/>
                    <a:pt x="258" y="1"/>
                  </a:cubicBezTo>
                  <a:cubicBezTo>
                    <a:pt x="86" y="1"/>
                    <a:pt x="1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"/>
            <p:cNvSpPr/>
            <p:nvPr/>
          </p:nvSpPr>
          <p:spPr>
            <a:xfrm>
              <a:off x="91395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9537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99345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8"/>
                    <a:pt x="195" y="388"/>
                  </a:cubicBezTo>
                  <a:cubicBezTo>
                    <a:pt x="303" y="388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10332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10729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11127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1152500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3" y="388"/>
                  </a:cubicBezTo>
                  <a:cubicBezTo>
                    <a:pt x="301" y="388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119227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8"/>
                    <a:pt x="193" y="388"/>
                  </a:cubicBezTo>
                  <a:cubicBezTo>
                    <a:pt x="300" y="388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123202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7" y="300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276225" y="9707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3176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355750" y="97065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7" y="389"/>
                    <a:pt x="452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3971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435250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475000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51642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554500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595925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634025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673775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7152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753300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7947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832825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872575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91395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9537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99345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10332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107297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11127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1152500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119227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123202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276225" y="9366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3176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355750" y="936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7" y="389"/>
                    <a:pt x="452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3971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435250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475025" y="9366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"/>
            <p:cNvSpPr/>
            <p:nvPr/>
          </p:nvSpPr>
          <p:spPr>
            <a:xfrm>
              <a:off x="51642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"/>
            <p:cNvSpPr/>
            <p:nvPr/>
          </p:nvSpPr>
          <p:spPr>
            <a:xfrm>
              <a:off x="55452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"/>
            <p:cNvSpPr/>
            <p:nvPr/>
          </p:nvSpPr>
          <p:spPr>
            <a:xfrm>
              <a:off x="595925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"/>
            <p:cNvSpPr/>
            <p:nvPr/>
          </p:nvSpPr>
          <p:spPr>
            <a:xfrm>
              <a:off x="634025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"/>
            <p:cNvSpPr/>
            <p:nvPr/>
          </p:nvSpPr>
          <p:spPr>
            <a:xfrm>
              <a:off x="673775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"/>
            <p:cNvSpPr/>
            <p:nvPr/>
          </p:nvSpPr>
          <p:spPr>
            <a:xfrm>
              <a:off x="7152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"/>
            <p:cNvSpPr/>
            <p:nvPr/>
          </p:nvSpPr>
          <p:spPr>
            <a:xfrm>
              <a:off x="753300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"/>
            <p:cNvSpPr/>
            <p:nvPr/>
          </p:nvSpPr>
          <p:spPr>
            <a:xfrm>
              <a:off x="7947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"/>
            <p:cNvSpPr/>
            <p:nvPr/>
          </p:nvSpPr>
          <p:spPr>
            <a:xfrm>
              <a:off x="83282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"/>
            <p:cNvSpPr/>
            <p:nvPr/>
          </p:nvSpPr>
          <p:spPr>
            <a:xfrm>
              <a:off x="87257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1" y="0"/>
                    <a:pt x="260" y="0"/>
                  </a:cubicBezTo>
                  <a:cubicBezTo>
                    <a:pt x="259" y="0"/>
                    <a:pt x="258" y="0"/>
                    <a:pt x="258" y="0"/>
                  </a:cubicBezTo>
                  <a:cubicBezTo>
                    <a:pt x="86" y="0"/>
                    <a:pt x="1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"/>
            <p:cNvSpPr/>
            <p:nvPr/>
          </p:nvSpPr>
          <p:spPr>
            <a:xfrm>
              <a:off x="91395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"/>
            <p:cNvSpPr/>
            <p:nvPr/>
          </p:nvSpPr>
          <p:spPr>
            <a:xfrm>
              <a:off x="9537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"/>
            <p:cNvSpPr/>
            <p:nvPr/>
          </p:nvSpPr>
          <p:spPr>
            <a:xfrm>
              <a:off x="99345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"/>
            <p:cNvSpPr/>
            <p:nvPr/>
          </p:nvSpPr>
          <p:spPr>
            <a:xfrm>
              <a:off x="10332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"/>
            <p:cNvSpPr/>
            <p:nvPr/>
          </p:nvSpPr>
          <p:spPr>
            <a:xfrm>
              <a:off x="107297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"/>
            <p:cNvSpPr/>
            <p:nvPr/>
          </p:nvSpPr>
          <p:spPr>
            <a:xfrm>
              <a:off x="11127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"/>
            <p:cNvSpPr/>
            <p:nvPr/>
          </p:nvSpPr>
          <p:spPr>
            <a:xfrm>
              <a:off x="1152500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"/>
            <p:cNvSpPr/>
            <p:nvPr/>
          </p:nvSpPr>
          <p:spPr>
            <a:xfrm>
              <a:off x="119227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"/>
            <p:cNvSpPr/>
            <p:nvPr/>
          </p:nvSpPr>
          <p:spPr>
            <a:xfrm>
              <a:off x="123202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"/>
            <p:cNvSpPr/>
            <p:nvPr/>
          </p:nvSpPr>
          <p:spPr>
            <a:xfrm>
              <a:off x="276225" y="902475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"/>
            <p:cNvSpPr/>
            <p:nvPr/>
          </p:nvSpPr>
          <p:spPr>
            <a:xfrm>
              <a:off x="3176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"/>
            <p:cNvSpPr/>
            <p:nvPr/>
          </p:nvSpPr>
          <p:spPr>
            <a:xfrm>
              <a:off x="355750" y="9024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2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"/>
            <p:cNvSpPr/>
            <p:nvPr/>
          </p:nvSpPr>
          <p:spPr>
            <a:xfrm>
              <a:off x="3971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"/>
            <p:cNvSpPr/>
            <p:nvPr/>
          </p:nvSpPr>
          <p:spPr>
            <a:xfrm>
              <a:off x="435250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"/>
            <p:cNvSpPr/>
            <p:nvPr/>
          </p:nvSpPr>
          <p:spPr>
            <a:xfrm>
              <a:off x="475000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"/>
            <p:cNvSpPr/>
            <p:nvPr/>
          </p:nvSpPr>
          <p:spPr>
            <a:xfrm>
              <a:off x="51642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"/>
            <p:cNvSpPr/>
            <p:nvPr/>
          </p:nvSpPr>
          <p:spPr>
            <a:xfrm>
              <a:off x="554500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"/>
            <p:cNvSpPr/>
            <p:nvPr/>
          </p:nvSpPr>
          <p:spPr>
            <a:xfrm>
              <a:off x="595925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"/>
            <p:cNvSpPr/>
            <p:nvPr/>
          </p:nvSpPr>
          <p:spPr>
            <a:xfrm>
              <a:off x="634025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"/>
            <p:cNvSpPr/>
            <p:nvPr/>
          </p:nvSpPr>
          <p:spPr>
            <a:xfrm>
              <a:off x="673775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"/>
            <p:cNvSpPr/>
            <p:nvPr/>
          </p:nvSpPr>
          <p:spPr>
            <a:xfrm>
              <a:off x="7152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"/>
            <p:cNvSpPr/>
            <p:nvPr/>
          </p:nvSpPr>
          <p:spPr>
            <a:xfrm>
              <a:off x="753300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"/>
            <p:cNvSpPr/>
            <p:nvPr/>
          </p:nvSpPr>
          <p:spPr>
            <a:xfrm>
              <a:off x="7947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"/>
            <p:cNvSpPr/>
            <p:nvPr/>
          </p:nvSpPr>
          <p:spPr>
            <a:xfrm>
              <a:off x="832825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"/>
            <p:cNvSpPr/>
            <p:nvPr/>
          </p:nvSpPr>
          <p:spPr>
            <a:xfrm>
              <a:off x="872575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"/>
            <p:cNvSpPr/>
            <p:nvPr/>
          </p:nvSpPr>
          <p:spPr>
            <a:xfrm>
              <a:off x="91395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"/>
            <p:cNvSpPr/>
            <p:nvPr/>
          </p:nvSpPr>
          <p:spPr>
            <a:xfrm>
              <a:off x="9537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"/>
            <p:cNvSpPr/>
            <p:nvPr/>
          </p:nvSpPr>
          <p:spPr>
            <a:xfrm>
              <a:off x="99345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"/>
            <p:cNvSpPr/>
            <p:nvPr/>
          </p:nvSpPr>
          <p:spPr>
            <a:xfrm>
              <a:off x="10332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"/>
            <p:cNvSpPr/>
            <p:nvPr/>
          </p:nvSpPr>
          <p:spPr>
            <a:xfrm>
              <a:off x="107297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"/>
            <p:cNvSpPr/>
            <p:nvPr/>
          </p:nvSpPr>
          <p:spPr>
            <a:xfrm>
              <a:off x="11127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"/>
            <p:cNvSpPr/>
            <p:nvPr/>
          </p:nvSpPr>
          <p:spPr>
            <a:xfrm>
              <a:off x="1152500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"/>
            <p:cNvSpPr/>
            <p:nvPr/>
          </p:nvSpPr>
          <p:spPr>
            <a:xfrm>
              <a:off x="119227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"/>
            <p:cNvSpPr/>
            <p:nvPr/>
          </p:nvSpPr>
          <p:spPr>
            <a:xfrm>
              <a:off x="123202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"/>
            <p:cNvSpPr/>
            <p:nvPr/>
          </p:nvSpPr>
          <p:spPr>
            <a:xfrm>
              <a:off x="276225" y="868375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"/>
            <p:cNvSpPr/>
            <p:nvPr/>
          </p:nvSpPr>
          <p:spPr>
            <a:xfrm>
              <a:off x="3176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"/>
            <p:cNvSpPr/>
            <p:nvPr/>
          </p:nvSpPr>
          <p:spPr>
            <a:xfrm>
              <a:off x="355750" y="8683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"/>
            <p:cNvSpPr/>
            <p:nvPr/>
          </p:nvSpPr>
          <p:spPr>
            <a:xfrm>
              <a:off x="3971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"/>
            <p:cNvSpPr/>
            <p:nvPr/>
          </p:nvSpPr>
          <p:spPr>
            <a:xfrm>
              <a:off x="435250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"/>
            <p:cNvSpPr/>
            <p:nvPr/>
          </p:nvSpPr>
          <p:spPr>
            <a:xfrm>
              <a:off x="475000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"/>
            <p:cNvSpPr/>
            <p:nvPr/>
          </p:nvSpPr>
          <p:spPr>
            <a:xfrm>
              <a:off x="51642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"/>
            <p:cNvSpPr/>
            <p:nvPr/>
          </p:nvSpPr>
          <p:spPr>
            <a:xfrm>
              <a:off x="554500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"/>
            <p:cNvSpPr/>
            <p:nvPr/>
          </p:nvSpPr>
          <p:spPr>
            <a:xfrm>
              <a:off x="595925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"/>
            <p:cNvSpPr/>
            <p:nvPr/>
          </p:nvSpPr>
          <p:spPr>
            <a:xfrm>
              <a:off x="634025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"/>
            <p:cNvSpPr/>
            <p:nvPr/>
          </p:nvSpPr>
          <p:spPr>
            <a:xfrm>
              <a:off x="673775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"/>
            <p:cNvSpPr/>
            <p:nvPr/>
          </p:nvSpPr>
          <p:spPr>
            <a:xfrm>
              <a:off x="7152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"/>
            <p:cNvSpPr/>
            <p:nvPr/>
          </p:nvSpPr>
          <p:spPr>
            <a:xfrm>
              <a:off x="753300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"/>
            <p:cNvSpPr/>
            <p:nvPr/>
          </p:nvSpPr>
          <p:spPr>
            <a:xfrm>
              <a:off x="7947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"/>
            <p:cNvSpPr/>
            <p:nvPr/>
          </p:nvSpPr>
          <p:spPr>
            <a:xfrm>
              <a:off x="832825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"/>
            <p:cNvSpPr/>
            <p:nvPr/>
          </p:nvSpPr>
          <p:spPr>
            <a:xfrm>
              <a:off x="872575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"/>
            <p:cNvSpPr/>
            <p:nvPr/>
          </p:nvSpPr>
          <p:spPr>
            <a:xfrm>
              <a:off x="91395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"/>
            <p:cNvSpPr/>
            <p:nvPr/>
          </p:nvSpPr>
          <p:spPr>
            <a:xfrm>
              <a:off x="9537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"/>
            <p:cNvSpPr/>
            <p:nvPr/>
          </p:nvSpPr>
          <p:spPr>
            <a:xfrm>
              <a:off x="99345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"/>
            <p:cNvSpPr/>
            <p:nvPr/>
          </p:nvSpPr>
          <p:spPr>
            <a:xfrm>
              <a:off x="10332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"/>
            <p:cNvSpPr/>
            <p:nvPr/>
          </p:nvSpPr>
          <p:spPr>
            <a:xfrm>
              <a:off x="107297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"/>
            <p:cNvSpPr/>
            <p:nvPr/>
          </p:nvSpPr>
          <p:spPr>
            <a:xfrm>
              <a:off x="11127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"/>
            <p:cNvSpPr/>
            <p:nvPr/>
          </p:nvSpPr>
          <p:spPr>
            <a:xfrm>
              <a:off x="1152500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"/>
            <p:cNvSpPr/>
            <p:nvPr/>
          </p:nvSpPr>
          <p:spPr>
            <a:xfrm>
              <a:off x="119227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"/>
            <p:cNvSpPr/>
            <p:nvPr/>
          </p:nvSpPr>
          <p:spPr>
            <a:xfrm>
              <a:off x="123202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"/>
            <p:cNvSpPr/>
            <p:nvPr/>
          </p:nvSpPr>
          <p:spPr>
            <a:xfrm>
              <a:off x="3176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"/>
            <p:cNvSpPr/>
            <p:nvPr/>
          </p:nvSpPr>
          <p:spPr>
            <a:xfrm>
              <a:off x="355750" y="834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"/>
            <p:cNvSpPr/>
            <p:nvPr/>
          </p:nvSpPr>
          <p:spPr>
            <a:xfrm>
              <a:off x="3971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"/>
            <p:cNvSpPr/>
            <p:nvPr/>
          </p:nvSpPr>
          <p:spPr>
            <a:xfrm>
              <a:off x="435250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"/>
            <p:cNvSpPr/>
            <p:nvPr/>
          </p:nvSpPr>
          <p:spPr>
            <a:xfrm>
              <a:off x="475025" y="834275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"/>
            <p:cNvSpPr/>
            <p:nvPr/>
          </p:nvSpPr>
          <p:spPr>
            <a:xfrm>
              <a:off x="51642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"/>
            <p:cNvSpPr/>
            <p:nvPr/>
          </p:nvSpPr>
          <p:spPr>
            <a:xfrm>
              <a:off x="554525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"/>
            <p:cNvSpPr/>
            <p:nvPr/>
          </p:nvSpPr>
          <p:spPr>
            <a:xfrm>
              <a:off x="595925" y="8342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"/>
            <p:cNvSpPr/>
            <p:nvPr/>
          </p:nvSpPr>
          <p:spPr>
            <a:xfrm>
              <a:off x="634025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"/>
            <p:cNvSpPr/>
            <p:nvPr/>
          </p:nvSpPr>
          <p:spPr>
            <a:xfrm>
              <a:off x="673775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"/>
            <p:cNvSpPr/>
            <p:nvPr/>
          </p:nvSpPr>
          <p:spPr>
            <a:xfrm>
              <a:off x="7152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"/>
            <p:cNvSpPr/>
            <p:nvPr/>
          </p:nvSpPr>
          <p:spPr>
            <a:xfrm>
              <a:off x="753300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"/>
            <p:cNvSpPr/>
            <p:nvPr/>
          </p:nvSpPr>
          <p:spPr>
            <a:xfrm>
              <a:off x="7947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"/>
            <p:cNvSpPr/>
            <p:nvPr/>
          </p:nvSpPr>
          <p:spPr>
            <a:xfrm>
              <a:off x="832825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"/>
            <p:cNvSpPr/>
            <p:nvPr/>
          </p:nvSpPr>
          <p:spPr>
            <a:xfrm>
              <a:off x="872575" y="8342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2"/>
                    <a:pt x="0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"/>
            <p:cNvSpPr/>
            <p:nvPr/>
          </p:nvSpPr>
          <p:spPr>
            <a:xfrm>
              <a:off x="91395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"/>
            <p:cNvSpPr/>
            <p:nvPr/>
          </p:nvSpPr>
          <p:spPr>
            <a:xfrm>
              <a:off x="9537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"/>
            <p:cNvSpPr/>
            <p:nvPr/>
          </p:nvSpPr>
          <p:spPr>
            <a:xfrm>
              <a:off x="99345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"/>
            <p:cNvSpPr/>
            <p:nvPr/>
          </p:nvSpPr>
          <p:spPr>
            <a:xfrm>
              <a:off x="10332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"/>
            <p:cNvSpPr/>
            <p:nvPr/>
          </p:nvSpPr>
          <p:spPr>
            <a:xfrm>
              <a:off x="107297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"/>
            <p:cNvSpPr/>
            <p:nvPr/>
          </p:nvSpPr>
          <p:spPr>
            <a:xfrm>
              <a:off x="11127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"/>
            <p:cNvSpPr/>
            <p:nvPr/>
          </p:nvSpPr>
          <p:spPr>
            <a:xfrm>
              <a:off x="1152500" y="8342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"/>
            <p:cNvSpPr/>
            <p:nvPr/>
          </p:nvSpPr>
          <p:spPr>
            <a:xfrm>
              <a:off x="119227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"/>
            <p:cNvSpPr/>
            <p:nvPr/>
          </p:nvSpPr>
          <p:spPr>
            <a:xfrm>
              <a:off x="123202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"/>
            <p:cNvSpPr/>
            <p:nvPr/>
          </p:nvSpPr>
          <p:spPr>
            <a:xfrm>
              <a:off x="3176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"/>
            <p:cNvSpPr/>
            <p:nvPr/>
          </p:nvSpPr>
          <p:spPr>
            <a:xfrm>
              <a:off x="355750" y="8001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6"/>
                  </a:cubicBezTo>
                  <a:cubicBezTo>
                    <a:pt x="453" y="88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"/>
            <p:cNvSpPr/>
            <p:nvPr/>
          </p:nvSpPr>
          <p:spPr>
            <a:xfrm>
              <a:off x="3971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8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"/>
            <p:cNvSpPr/>
            <p:nvPr/>
          </p:nvSpPr>
          <p:spPr>
            <a:xfrm>
              <a:off x="435250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"/>
            <p:cNvSpPr/>
            <p:nvPr/>
          </p:nvSpPr>
          <p:spPr>
            <a:xfrm>
              <a:off x="475000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"/>
            <p:cNvSpPr/>
            <p:nvPr/>
          </p:nvSpPr>
          <p:spPr>
            <a:xfrm>
              <a:off x="51642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"/>
            <p:cNvSpPr/>
            <p:nvPr/>
          </p:nvSpPr>
          <p:spPr>
            <a:xfrm>
              <a:off x="554500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"/>
            <p:cNvSpPr/>
            <p:nvPr/>
          </p:nvSpPr>
          <p:spPr>
            <a:xfrm>
              <a:off x="595925" y="8001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"/>
            <p:cNvSpPr/>
            <p:nvPr/>
          </p:nvSpPr>
          <p:spPr>
            <a:xfrm>
              <a:off x="634025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"/>
            <p:cNvSpPr/>
            <p:nvPr/>
          </p:nvSpPr>
          <p:spPr>
            <a:xfrm>
              <a:off x="673775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"/>
            <p:cNvSpPr/>
            <p:nvPr/>
          </p:nvSpPr>
          <p:spPr>
            <a:xfrm>
              <a:off x="7152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8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"/>
            <p:cNvSpPr/>
            <p:nvPr/>
          </p:nvSpPr>
          <p:spPr>
            <a:xfrm>
              <a:off x="753300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"/>
            <p:cNvSpPr/>
            <p:nvPr/>
          </p:nvSpPr>
          <p:spPr>
            <a:xfrm>
              <a:off x="7947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"/>
            <p:cNvSpPr/>
            <p:nvPr/>
          </p:nvSpPr>
          <p:spPr>
            <a:xfrm>
              <a:off x="832825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"/>
            <p:cNvSpPr/>
            <p:nvPr/>
          </p:nvSpPr>
          <p:spPr>
            <a:xfrm>
              <a:off x="872575" y="8001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2"/>
                    <a:pt x="0" y="211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8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"/>
            <p:cNvSpPr/>
            <p:nvPr/>
          </p:nvSpPr>
          <p:spPr>
            <a:xfrm>
              <a:off x="91395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"/>
            <p:cNvSpPr/>
            <p:nvPr/>
          </p:nvSpPr>
          <p:spPr>
            <a:xfrm>
              <a:off x="9537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8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"/>
            <p:cNvSpPr/>
            <p:nvPr/>
          </p:nvSpPr>
          <p:spPr>
            <a:xfrm>
              <a:off x="99345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8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8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"/>
            <p:cNvSpPr/>
            <p:nvPr/>
          </p:nvSpPr>
          <p:spPr>
            <a:xfrm>
              <a:off x="10332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"/>
            <p:cNvSpPr/>
            <p:nvPr/>
          </p:nvSpPr>
          <p:spPr>
            <a:xfrm>
              <a:off x="107297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"/>
            <p:cNvSpPr/>
            <p:nvPr/>
          </p:nvSpPr>
          <p:spPr>
            <a:xfrm>
              <a:off x="11127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"/>
            <p:cNvSpPr/>
            <p:nvPr/>
          </p:nvSpPr>
          <p:spPr>
            <a:xfrm>
              <a:off x="1152500" y="8001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"/>
            <p:cNvSpPr/>
            <p:nvPr/>
          </p:nvSpPr>
          <p:spPr>
            <a:xfrm>
              <a:off x="119227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8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8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"/>
            <p:cNvSpPr/>
            <p:nvPr/>
          </p:nvSpPr>
          <p:spPr>
            <a:xfrm>
              <a:off x="123202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"/>
            <p:cNvSpPr/>
            <p:nvPr/>
          </p:nvSpPr>
          <p:spPr>
            <a:xfrm>
              <a:off x="355750" y="7660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"/>
            <p:cNvSpPr/>
            <p:nvPr/>
          </p:nvSpPr>
          <p:spPr>
            <a:xfrm>
              <a:off x="3971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"/>
            <p:cNvSpPr/>
            <p:nvPr/>
          </p:nvSpPr>
          <p:spPr>
            <a:xfrm>
              <a:off x="435250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"/>
            <p:cNvSpPr/>
            <p:nvPr/>
          </p:nvSpPr>
          <p:spPr>
            <a:xfrm>
              <a:off x="475025" y="7660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"/>
            <p:cNvSpPr/>
            <p:nvPr/>
          </p:nvSpPr>
          <p:spPr>
            <a:xfrm>
              <a:off x="51642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"/>
            <p:cNvSpPr/>
            <p:nvPr/>
          </p:nvSpPr>
          <p:spPr>
            <a:xfrm>
              <a:off x="554525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"/>
            <p:cNvSpPr/>
            <p:nvPr/>
          </p:nvSpPr>
          <p:spPr>
            <a:xfrm>
              <a:off x="595925" y="7660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"/>
            <p:cNvSpPr/>
            <p:nvPr/>
          </p:nvSpPr>
          <p:spPr>
            <a:xfrm>
              <a:off x="634025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"/>
            <p:cNvSpPr/>
            <p:nvPr/>
          </p:nvSpPr>
          <p:spPr>
            <a:xfrm>
              <a:off x="673775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"/>
            <p:cNvSpPr/>
            <p:nvPr/>
          </p:nvSpPr>
          <p:spPr>
            <a:xfrm>
              <a:off x="7152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"/>
            <p:cNvSpPr/>
            <p:nvPr/>
          </p:nvSpPr>
          <p:spPr>
            <a:xfrm>
              <a:off x="753300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"/>
            <p:cNvSpPr/>
            <p:nvPr/>
          </p:nvSpPr>
          <p:spPr>
            <a:xfrm>
              <a:off x="7947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"/>
            <p:cNvSpPr/>
            <p:nvPr/>
          </p:nvSpPr>
          <p:spPr>
            <a:xfrm>
              <a:off x="832825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"/>
            <p:cNvSpPr/>
            <p:nvPr/>
          </p:nvSpPr>
          <p:spPr>
            <a:xfrm>
              <a:off x="872575" y="7660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2"/>
                    <a:pt x="0" y="211"/>
                    <a:pt x="122" y="332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"/>
            <p:cNvSpPr/>
            <p:nvPr/>
          </p:nvSpPr>
          <p:spPr>
            <a:xfrm>
              <a:off x="91395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"/>
            <p:cNvSpPr/>
            <p:nvPr/>
          </p:nvSpPr>
          <p:spPr>
            <a:xfrm>
              <a:off x="9537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"/>
            <p:cNvSpPr/>
            <p:nvPr/>
          </p:nvSpPr>
          <p:spPr>
            <a:xfrm>
              <a:off x="99345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"/>
            <p:cNvSpPr/>
            <p:nvPr/>
          </p:nvSpPr>
          <p:spPr>
            <a:xfrm>
              <a:off x="10332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"/>
            <p:cNvSpPr/>
            <p:nvPr/>
          </p:nvSpPr>
          <p:spPr>
            <a:xfrm>
              <a:off x="107297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"/>
            <p:cNvSpPr/>
            <p:nvPr/>
          </p:nvSpPr>
          <p:spPr>
            <a:xfrm>
              <a:off x="11127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"/>
            <p:cNvSpPr/>
            <p:nvPr/>
          </p:nvSpPr>
          <p:spPr>
            <a:xfrm>
              <a:off x="1152500" y="7660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"/>
            <p:cNvSpPr/>
            <p:nvPr/>
          </p:nvSpPr>
          <p:spPr>
            <a:xfrm>
              <a:off x="119227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"/>
            <p:cNvSpPr/>
            <p:nvPr/>
          </p:nvSpPr>
          <p:spPr>
            <a:xfrm>
              <a:off x="123202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"/>
            <p:cNvSpPr/>
            <p:nvPr/>
          </p:nvSpPr>
          <p:spPr>
            <a:xfrm>
              <a:off x="355750" y="7319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"/>
            <p:cNvSpPr/>
            <p:nvPr/>
          </p:nvSpPr>
          <p:spPr>
            <a:xfrm>
              <a:off x="3971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"/>
            <p:cNvSpPr/>
            <p:nvPr/>
          </p:nvSpPr>
          <p:spPr>
            <a:xfrm>
              <a:off x="435250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"/>
            <p:cNvSpPr/>
            <p:nvPr/>
          </p:nvSpPr>
          <p:spPr>
            <a:xfrm>
              <a:off x="475025" y="7319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"/>
            <p:cNvSpPr/>
            <p:nvPr/>
          </p:nvSpPr>
          <p:spPr>
            <a:xfrm>
              <a:off x="51642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"/>
            <p:cNvSpPr/>
            <p:nvPr/>
          </p:nvSpPr>
          <p:spPr>
            <a:xfrm>
              <a:off x="55452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"/>
            <p:cNvSpPr/>
            <p:nvPr/>
          </p:nvSpPr>
          <p:spPr>
            <a:xfrm>
              <a:off x="595925" y="7319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"/>
            <p:cNvSpPr/>
            <p:nvPr/>
          </p:nvSpPr>
          <p:spPr>
            <a:xfrm>
              <a:off x="634025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"/>
            <p:cNvSpPr/>
            <p:nvPr/>
          </p:nvSpPr>
          <p:spPr>
            <a:xfrm>
              <a:off x="673775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"/>
            <p:cNvSpPr/>
            <p:nvPr/>
          </p:nvSpPr>
          <p:spPr>
            <a:xfrm>
              <a:off x="7152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"/>
            <p:cNvSpPr/>
            <p:nvPr/>
          </p:nvSpPr>
          <p:spPr>
            <a:xfrm>
              <a:off x="753300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"/>
            <p:cNvSpPr/>
            <p:nvPr/>
          </p:nvSpPr>
          <p:spPr>
            <a:xfrm>
              <a:off x="7947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"/>
            <p:cNvSpPr/>
            <p:nvPr/>
          </p:nvSpPr>
          <p:spPr>
            <a:xfrm>
              <a:off x="83282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"/>
            <p:cNvSpPr/>
            <p:nvPr/>
          </p:nvSpPr>
          <p:spPr>
            <a:xfrm>
              <a:off x="87257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"/>
            <p:cNvSpPr/>
            <p:nvPr/>
          </p:nvSpPr>
          <p:spPr>
            <a:xfrm>
              <a:off x="91395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"/>
            <p:cNvSpPr/>
            <p:nvPr/>
          </p:nvSpPr>
          <p:spPr>
            <a:xfrm>
              <a:off x="9537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"/>
            <p:cNvSpPr/>
            <p:nvPr/>
          </p:nvSpPr>
          <p:spPr>
            <a:xfrm>
              <a:off x="99345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"/>
            <p:cNvSpPr/>
            <p:nvPr/>
          </p:nvSpPr>
          <p:spPr>
            <a:xfrm>
              <a:off x="10332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"/>
            <p:cNvSpPr/>
            <p:nvPr/>
          </p:nvSpPr>
          <p:spPr>
            <a:xfrm>
              <a:off x="107297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"/>
            <p:cNvSpPr/>
            <p:nvPr/>
          </p:nvSpPr>
          <p:spPr>
            <a:xfrm>
              <a:off x="11127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"/>
            <p:cNvSpPr/>
            <p:nvPr/>
          </p:nvSpPr>
          <p:spPr>
            <a:xfrm>
              <a:off x="1152500" y="7319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"/>
            <p:cNvSpPr/>
            <p:nvPr/>
          </p:nvSpPr>
          <p:spPr>
            <a:xfrm>
              <a:off x="119227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"/>
            <p:cNvSpPr/>
            <p:nvPr/>
          </p:nvSpPr>
          <p:spPr>
            <a:xfrm>
              <a:off x="123202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"/>
            <p:cNvSpPr/>
            <p:nvPr/>
          </p:nvSpPr>
          <p:spPr>
            <a:xfrm>
              <a:off x="3971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"/>
            <p:cNvSpPr/>
            <p:nvPr/>
          </p:nvSpPr>
          <p:spPr>
            <a:xfrm>
              <a:off x="435250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"/>
            <p:cNvSpPr/>
            <p:nvPr/>
          </p:nvSpPr>
          <p:spPr>
            <a:xfrm>
              <a:off x="475000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"/>
            <p:cNvSpPr/>
            <p:nvPr/>
          </p:nvSpPr>
          <p:spPr>
            <a:xfrm>
              <a:off x="516425" y="6978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"/>
            <p:cNvSpPr/>
            <p:nvPr/>
          </p:nvSpPr>
          <p:spPr>
            <a:xfrm>
              <a:off x="554500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"/>
            <p:cNvSpPr/>
            <p:nvPr/>
          </p:nvSpPr>
          <p:spPr>
            <a:xfrm>
              <a:off x="595925" y="6978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"/>
            <p:cNvSpPr/>
            <p:nvPr/>
          </p:nvSpPr>
          <p:spPr>
            <a:xfrm>
              <a:off x="634025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"/>
            <p:cNvSpPr/>
            <p:nvPr/>
          </p:nvSpPr>
          <p:spPr>
            <a:xfrm>
              <a:off x="673775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"/>
            <p:cNvSpPr/>
            <p:nvPr/>
          </p:nvSpPr>
          <p:spPr>
            <a:xfrm>
              <a:off x="7152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"/>
            <p:cNvSpPr/>
            <p:nvPr/>
          </p:nvSpPr>
          <p:spPr>
            <a:xfrm>
              <a:off x="753300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"/>
            <p:cNvSpPr/>
            <p:nvPr/>
          </p:nvSpPr>
          <p:spPr>
            <a:xfrm>
              <a:off x="7947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"/>
            <p:cNvSpPr/>
            <p:nvPr/>
          </p:nvSpPr>
          <p:spPr>
            <a:xfrm>
              <a:off x="832825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"/>
            <p:cNvSpPr/>
            <p:nvPr/>
          </p:nvSpPr>
          <p:spPr>
            <a:xfrm>
              <a:off x="872575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"/>
            <p:cNvSpPr/>
            <p:nvPr/>
          </p:nvSpPr>
          <p:spPr>
            <a:xfrm>
              <a:off x="91395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"/>
            <p:cNvSpPr/>
            <p:nvPr/>
          </p:nvSpPr>
          <p:spPr>
            <a:xfrm>
              <a:off x="9537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"/>
            <p:cNvSpPr/>
            <p:nvPr/>
          </p:nvSpPr>
          <p:spPr>
            <a:xfrm>
              <a:off x="99345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3" y="387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"/>
            <p:cNvSpPr/>
            <p:nvPr/>
          </p:nvSpPr>
          <p:spPr>
            <a:xfrm>
              <a:off x="10332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"/>
            <p:cNvSpPr/>
            <p:nvPr/>
          </p:nvSpPr>
          <p:spPr>
            <a:xfrm>
              <a:off x="107297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"/>
            <p:cNvSpPr/>
            <p:nvPr/>
          </p:nvSpPr>
          <p:spPr>
            <a:xfrm>
              <a:off x="11127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"/>
            <p:cNvSpPr/>
            <p:nvPr/>
          </p:nvSpPr>
          <p:spPr>
            <a:xfrm>
              <a:off x="1152500" y="6978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"/>
            <p:cNvSpPr/>
            <p:nvPr/>
          </p:nvSpPr>
          <p:spPr>
            <a:xfrm>
              <a:off x="1192275" y="6978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"/>
            <p:cNvSpPr/>
            <p:nvPr/>
          </p:nvSpPr>
          <p:spPr>
            <a:xfrm>
              <a:off x="4352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"/>
            <p:cNvSpPr/>
            <p:nvPr/>
          </p:nvSpPr>
          <p:spPr>
            <a:xfrm>
              <a:off x="475025" y="6637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"/>
            <p:cNvSpPr/>
            <p:nvPr/>
          </p:nvSpPr>
          <p:spPr>
            <a:xfrm>
              <a:off x="514750" y="6637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3" y="330"/>
                  </a:cubicBezTo>
                  <a:cubicBezTo>
                    <a:pt x="163" y="370"/>
                    <a:pt x="211" y="387"/>
                    <a:pt x="258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"/>
            <p:cNvSpPr/>
            <p:nvPr/>
          </p:nvSpPr>
          <p:spPr>
            <a:xfrm>
              <a:off x="5545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"/>
            <p:cNvSpPr/>
            <p:nvPr/>
          </p:nvSpPr>
          <p:spPr>
            <a:xfrm>
              <a:off x="594250" y="6637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0"/>
                  </a:cubicBezTo>
                  <a:cubicBezTo>
                    <a:pt x="164" y="370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6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"/>
            <p:cNvSpPr/>
            <p:nvPr/>
          </p:nvSpPr>
          <p:spPr>
            <a:xfrm>
              <a:off x="634025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"/>
            <p:cNvSpPr/>
            <p:nvPr/>
          </p:nvSpPr>
          <p:spPr>
            <a:xfrm>
              <a:off x="673775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"/>
            <p:cNvSpPr/>
            <p:nvPr/>
          </p:nvSpPr>
          <p:spPr>
            <a:xfrm>
              <a:off x="713525" y="6637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8" y="0"/>
                    <a:pt x="1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"/>
            <p:cNvSpPr/>
            <p:nvPr/>
          </p:nvSpPr>
          <p:spPr>
            <a:xfrm>
              <a:off x="753300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"/>
            <p:cNvSpPr/>
            <p:nvPr/>
          </p:nvSpPr>
          <p:spPr>
            <a:xfrm>
              <a:off x="79307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"/>
            <p:cNvSpPr/>
            <p:nvPr/>
          </p:nvSpPr>
          <p:spPr>
            <a:xfrm>
              <a:off x="8328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"/>
            <p:cNvSpPr/>
            <p:nvPr/>
          </p:nvSpPr>
          <p:spPr>
            <a:xfrm>
              <a:off x="872575" y="6637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7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"/>
            <p:cNvSpPr/>
            <p:nvPr/>
          </p:nvSpPr>
          <p:spPr>
            <a:xfrm>
              <a:off x="9123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"/>
            <p:cNvSpPr/>
            <p:nvPr/>
          </p:nvSpPr>
          <p:spPr>
            <a:xfrm>
              <a:off x="952100" y="6637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"/>
            <p:cNvSpPr/>
            <p:nvPr/>
          </p:nvSpPr>
          <p:spPr>
            <a:xfrm>
              <a:off x="9918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4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"/>
            <p:cNvSpPr/>
            <p:nvPr/>
          </p:nvSpPr>
          <p:spPr>
            <a:xfrm>
              <a:off x="1031600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2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7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"/>
            <p:cNvSpPr/>
            <p:nvPr/>
          </p:nvSpPr>
          <p:spPr>
            <a:xfrm>
              <a:off x="10713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6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"/>
            <p:cNvSpPr/>
            <p:nvPr/>
          </p:nvSpPr>
          <p:spPr>
            <a:xfrm>
              <a:off x="111110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3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"/>
            <p:cNvSpPr/>
            <p:nvPr/>
          </p:nvSpPr>
          <p:spPr>
            <a:xfrm>
              <a:off x="11508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"/>
            <p:cNvSpPr/>
            <p:nvPr/>
          </p:nvSpPr>
          <p:spPr>
            <a:xfrm>
              <a:off x="47500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"/>
            <p:cNvSpPr/>
            <p:nvPr/>
          </p:nvSpPr>
          <p:spPr>
            <a:xfrm>
              <a:off x="514750" y="62962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0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"/>
            <p:cNvSpPr/>
            <p:nvPr/>
          </p:nvSpPr>
          <p:spPr>
            <a:xfrm>
              <a:off x="554500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"/>
            <p:cNvSpPr/>
            <p:nvPr/>
          </p:nvSpPr>
          <p:spPr>
            <a:xfrm>
              <a:off x="594250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"/>
            <p:cNvSpPr/>
            <p:nvPr/>
          </p:nvSpPr>
          <p:spPr>
            <a:xfrm>
              <a:off x="634025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"/>
            <p:cNvSpPr/>
            <p:nvPr/>
          </p:nvSpPr>
          <p:spPr>
            <a:xfrm>
              <a:off x="673775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"/>
            <p:cNvSpPr/>
            <p:nvPr/>
          </p:nvSpPr>
          <p:spPr>
            <a:xfrm>
              <a:off x="713525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"/>
            <p:cNvSpPr/>
            <p:nvPr/>
          </p:nvSpPr>
          <p:spPr>
            <a:xfrm>
              <a:off x="753300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"/>
            <p:cNvSpPr/>
            <p:nvPr/>
          </p:nvSpPr>
          <p:spPr>
            <a:xfrm>
              <a:off x="7930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"/>
            <p:cNvSpPr/>
            <p:nvPr/>
          </p:nvSpPr>
          <p:spPr>
            <a:xfrm>
              <a:off x="8328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"/>
            <p:cNvSpPr/>
            <p:nvPr/>
          </p:nvSpPr>
          <p:spPr>
            <a:xfrm>
              <a:off x="8725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5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"/>
            <p:cNvSpPr/>
            <p:nvPr/>
          </p:nvSpPr>
          <p:spPr>
            <a:xfrm>
              <a:off x="9123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ubicBezTo>
                    <a:pt x="261" y="1"/>
                    <a:pt x="260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"/>
            <p:cNvSpPr/>
            <p:nvPr/>
          </p:nvSpPr>
          <p:spPr>
            <a:xfrm>
              <a:off x="9520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"/>
            <p:cNvSpPr/>
            <p:nvPr/>
          </p:nvSpPr>
          <p:spPr>
            <a:xfrm>
              <a:off x="9918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"/>
            <p:cNvSpPr/>
            <p:nvPr/>
          </p:nvSpPr>
          <p:spPr>
            <a:xfrm>
              <a:off x="1031575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"/>
            <p:cNvSpPr/>
            <p:nvPr/>
          </p:nvSpPr>
          <p:spPr>
            <a:xfrm>
              <a:off x="107135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"/>
            <p:cNvSpPr/>
            <p:nvPr/>
          </p:nvSpPr>
          <p:spPr>
            <a:xfrm>
              <a:off x="111110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"/>
            <p:cNvSpPr/>
            <p:nvPr/>
          </p:nvSpPr>
          <p:spPr>
            <a:xfrm>
              <a:off x="514750" y="59552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1"/>
                  </a:cubicBezTo>
                  <a:cubicBezTo>
                    <a:pt x="87" y="1"/>
                    <a:pt x="1" y="208"/>
                    <a:pt x="123" y="331"/>
                  </a:cubicBezTo>
                  <a:cubicBezTo>
                    <a:pt x="163" y="370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"/>
            <p:cNvSpPr/>
            <p:nvPr/>
          </p:nvSpPr>
          <p:spPr>
            <a:xfrm>
              <a:off x="5545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"/>
            <p:cNvSpPr/>
            <p:nvPr/>
          </p:nvSpPr>
          <p:spPr>
            <a:xfrm>
              <a:off x="594250" y="5955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"/>
            <p:cNvSpPr/>
            <p:nvPr/>
          </p:nvSpPr>
          <p:spPr>
            <a:xfrm>
              <a:off x="634025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"/>
            <p:cNvSpPr/>
            <p:nvPr/>
          </p:nvSpPr>
          <p:spPr>
            <a:xfrm>
              <a:off x="673775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"/>
            <p:cNvSpPr/>
            <p:nvPr/>
          </p:nvSpPr>
          <p:spPr>
            <a:xfrm>
              <a:off x="713525" y="5955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8" y="1"/>
                    <a:pt x="1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1"/>
                    <a:pt x="455" y="195"/>
                  </a:cubicBezTo>
                  <a:cubicBezTo>
                    <a:pt x="455" y="88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"/>
            <p:cNvSpPr/>
            <p:nvPr/>
          </p:nvSpPr>
          <p:spPr>
            <a:xfrm>
              <a:off x="753300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"/>
            <p:cNvSpPr/>
            <p:nvPr/>
          </p:nvSpPr>
          <p:spPr>
            <a:xfrm>
              <a:off x="79307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259" y="1"/>
                    <a:pt x="258" y="1"/>
                    <a:pt x="257" y="1"/>
                  </a:cubicBezTo>
                  <a:cubicBezTo>
                    <a:pt x="86" y="1"/>
                    <a:pt x="1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"/>
            <p:cNvSpPr/>
            <p:nvPr/>
          </p:nvSpPr>
          <p:spPr>
            <a:xfrm>
              <a:off x="8328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"/>
            <p:cNvSpPr/>
            <p:nvPr/>
          </p:nvSpPr>
          <p:spPr>
            <a:xfrm>
              <a:off x="87257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1"/>
                  </a:cubicBezTo>
                  <a:cubicBezTo>
                    <a:pt x="85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"/>
            <p:cNvSpPr/>
            <p:nvPr/>
          </p:nvSpPr>
          <p:spPr>
            <a:xfrm>
              <a:off x="9123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ubicBezTo>
                    <a:pt x="261" y="1"/>
                    <a:pt x="260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"/>
            <p:cNvSpPr/>
            <p:nvPr/>
          </p:nvSpPr>
          <p:spPr>
            <a:xfrm>
              <a:off x="952100" y="595525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"/>
            <p:cNvSpPr/>
            <p:nvPr/>
          </p:nvSpPr>
          <p:spPr>
            <a:xfrm>
              <a:off x="9918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"/>
            <p:cNvSpPr/>
            <p:nvPr/>
          </p:nvSpPr>
          <p:spPr>
            <a:xfrm>
              <a:off x="1031600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2" y="0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7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5" y="195"/>
                  </a:cubicBezTo>
                  <a:cubicBezTo>
                    <a:pt x="455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"/>
            <p:cNvSpPr/>
            <p:nvPr/>
          </p:nvSpPr>
          <p:spPr>
            <a:xfrm>
              <a:off x="1071350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86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"/>
            <p:cNvSpPr/>
            <p:nvPr/>
          </p:nvSpPr>
          <p:spPr>
            <a:xfrm>
              <a:off x="594250" y="561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4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"/>
            <p:cNvSpPr/>
            <p:nvPr/>
          </p:nvSpPr>
          <p:spPr>
            <a:xfrm>
              <a:off x="634025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"/>
            <p:cNvSpPr/>
            <p:nvPr/>
          </p:nvSpPr>
          <p:spPr>
            <a:xfrm>
              <a:off x="673775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"/>
            <p:cNvSpPr/>
            <p:nvPr/>
          </p:nvSpPr>
          <p:spPr>
            <a:xfrm>
              <a:off x="713525" y="561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"/>
            <p:cNvSpPr/>
            <p:nvPr/>
          </p:nvSpPr>
          <p:spPr>
            <a:xfrm>
              <a:off x="753300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"/>
            <p:cNvSpPr/>
            <p:nvPr/>
          </p:nvSpPr>
          <p:spPr>
            <a:xfrm>
              <a:off x="7930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"/>
            <p:cNvSpPr/>
            <p:nvPr/>
          </p:nvSpPr>
          <p:spPr>
            <a:xfrm>
              <a:off x="8328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"/>
            <p:cNvSpPr/>
            <p:nvPr/>
          </p:nvSpPr>
          <p:spPr>
            <a:xfrm>
              <a:off x="8725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5" y="0"/>
                    <a:pt x="0" y="209"/>
                    <a:pt x="123" y="332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"/>
            <p:cNvSpPr/>
            <p:nvPr/>
          </p:nvSpPr>
          <p:spPr>
            <a:xfrm>
              <a:off x="9123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"/>
            <p:cNvSpPr/>
            <p:nvPr/>
          </p:nvSpPr>
          <p:spPr>
            <a:xfrm>
              <a:off x="9520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"/>
            <p:cNvSpPr/>
            <p:nvPr/>
          </p:nvSpPr>
          <p:spPr>
            <a:xfrm>
              <a:off x="9918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"/>
            <p:cNvSpPr/>
            <p:nvPr/>
          </p:nvSpPr>
          <p:spPr>
            <a:xfrm>
              <a:off x="673775" y="5273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"/>
            <p:cNvSpPr/>
            <p:nvPr/>
          </p:nvSpPr>
          <p:spPr>
            <a:xfrm>
              <a:off x="713525" y="527300"/>
              <a:ext cx="11400" cy="9750"/>
            </a:xfrm>
            <a:custGeom>
              <a:avLst/>
              <a:gdLst/>
              <a:ahLst/>
              <a:cxnLst/>
              <a:rect l="l" t="t" r="r" b="b"/>
              <a:pathLst>
                <a:path w="456" h="390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"/>
            <p:cNvSpPr/>
            <p:nvPr/>
          </p:nvSpPr>
          <p:spPr>
            <a:xfrm>
              <a:off x="753300" y="5273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"/>
            <p:cNvSpPr/>
            <p:nvPr/>
          </p:nvSpPr>
          <p:spPr>
            <a:xfrm>
              <a:off x="79307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"/>
            <p:cNvSpPr/>
            <p:nvPr/>
          </p:nvSpPr>
          <p:spPr>
            <a:xfrm>
              <a:off x="83282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"/>
            <p:cNvSpPr/>
            <p:nvPr/>
          </p:nvSpPr>
          <p:spPr>
            <a:xfrm>
              <a:off x="87257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5" y="1"/>
                    <a:pt x="0" y="210"/>
                    <a:pt x="123" y="333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"/>
            <p:cNvSpPr/>
            <p:nvPr/>
          </p:nvSpPr>
          <p:spPr>
            <a:xfrm>
              <a:off x="91232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1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"/>
            <p:cNvSpPr/>
            <p:nvPr/>
          </p:nvSpPr>
          <p:spPr>
            <a:xfrm>
              <a:off x="594250" y="15845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0"/>
                  </a:cubicBezTo>
                  <a:cubicBezTo>
                    <a:pt x="164" y="370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"/>
            <p:cNvSpPr/>
            <p:nvPr/>
          </p:nvSpPr>
          <p:spPr>
            <a:xfrm>
              <a:off x="634025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"/>
            <p:cNvSpPr/>
            <p:nvPr/>
          </p:nvSpPr>
          <p:spPr>
            <a:xfrm>
              <a:off x="673775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"/>
            <p:cNvSpPr/>
            <p:nvPr/>
          </p:nvSpPr>
          <p:spPr>
            <a:xfrm>
              <a:off x="713525" y="15845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"/>
            <p:cNvSpPr/>
            <p:nvPr/>
          </p:nvSpPr>
          <p:spPr>
            <a:xfrm>
              <a:off x="753300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"/>
            <p:cNvSpPr/>
            <p:nvPr/>
          </p:nvSpPr>
          <p:spPr>
            <a:xfrm>
              <a:off x="7930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"/>
            <p:cNvSpPr/>
            <p:nvPr/>
          </p:nvSpPr>
          <p:spPr>
            <a:xfrm>
              <a:off x="8328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"/>
            <p:cNvSpPr/>
            <p:nvPr/>
          </p:nvSpPr>
          <p:spPr>
            <a:xfrm>
              <a:off x="8725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"/>
            <p:cNvSpPr/>
            <p:nvPr/>
          </p:nvSpPr>
          <p:spPr>
            <a:xfrm>
              <a:off x="9123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"/>
            <p:cNvSpPr/>
            <p:nvPr/>
          </p:nvSpPr>
          <p:spPr>
            <a:xfrm>
              <a:off x="9520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"/>
            <p:cNvSpPr/>
            <p:nvPr/>
          </p:nvSpPr>
          <p:spPr>
            <a:xfrm>
              <a:off x="9918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"/>
            <p:cNvSpPr/>
            <p:nvPr/>
          </p:nvSpPr>
          <p:spPr>
            <a:xfrm>
              <a:off x="514750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"/>
            <p:cNvSpPr/>
            <p:nvPr/>
          </p:nvSpPr>
          <p:spPr>
            <a:xfrm>
              <a:off x="554500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"/>
            <p:cNvSpPr/>
            <p:nvPr/>
          </p:nvSpPr>
          <p:spPr>
            <a:xfrm>
              <a:off x="594250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"/>
            <p:cNvSpPr/>
            <p:nvPr/>
          </p:nvSpPr>
          <p:spPr>
            <a:xfrm>
              <a:off x="634025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"/>
            <p:cNvSpPr/>
            <p:nvPr/>
          </p:nvSpPr>
          <p:spPr>
            <a:xfrm>
              <a:off x="673775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"/>
            <p:cNvSpPr/>
            <p:nvPr/>
          </p:nvSpPr>
          <p:spPr>
            <a:xfrm>
              <a:off x="673775" y="16186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"/>
            <p:cNvSpPr/>
            <p:nvPr/>
          </p:nvSpPr>
          <p:spPr>
            <a:xfrm>
              <a:off x="713525" y="16186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8" y="0"/>
                    <a:pt x="1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8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"/>
            <p:cNvSpPr/>
            <p:nvPr/>
          </p:nvSpPr>
          <p:spPr>
            <a:xfrm>
              <a:off x="753300" y="16186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"/>
            <p:cNvSpPr/>
            <p:nvPr/>
          </p:nvSpPr>
          <p:spPr>
            <a:xfrm>
              <a:off x="79307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"/>
            <p:cNvSpPr/>
            <p:nvPr/>
          </p:nvSpPr>
          <p:spPr>
            <a:xfrm>
              <a:off x="83282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"/>
            <p:cNvSpPr/>
            <p:nvPr/>
          </p:nvSpPr>
          <p:spPr>
            <a:xfrm>
              <a:off x="87257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"/>
            <p:cNvSpPr/>
            <p:nvPr/>
          </p:nvSpPr>
          <p:spPr>
            <a:xfrm>
              <a:off x="91232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"/>
            <p:cNvSpPr/>
            <p:nvPr/>
          </p:nvSpPr>
          <p:spPr>
            <a:xfrm>
              <a:off x="713525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"/>
            <p:cNvSpPr/>
            <p:nvPr/>
          </p:nvSpPr>
          <p:spPr>
            <a:xfrm>
              <a:off x="753300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"/>
            <p:cNvSpPr/>
            <p:nvPr/>
          </p:nvSpPr>
          <p:spPr>
            <a:xfrm>
              <a:off x="7930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"/>
            <p:cNvSpPr/>
            <p:nvPr/>
          </p:nvSpPr>
          <p:spPr>
            <a:xfrm>
              <a:off x="8328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"/>
            <p:cNvSpPr/>
            <p:nvPr/>
          </p:nvSpPr>
          <p:spPr>
            <a:xfrm>
              <a:off x="8725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"/>
            <p:cNvSpPr/>
            <p:nvPr/>
          </p:nvSpPr>
          <p:spPr>
            <a:xfrm>
              <a:off x="9123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"/>
            <p:cNvSpPr/>
            <p:nvPr/>
          </p:nvSpPr>
          <p:spPr>
            <a:xfrm>
              <a:off x="9520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"/>
            <p:cNvSpPr/>
            <p:nvPr/>
          </p:nvSpPr>
          <p:spPr>
            <a:xfrm>
              <a:off x="9918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"/>
            <p:cNvSpPr/>
            <p:nvPr/>
          </p:nvSpPr>
          <p:spPr>
            <a:xfrm>
              <a:off x="1031575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"/>
            <p:cNvSpPr/>
            <p:nvPr/>
          </p:nvSpPr>
          <p:spPr>
            <a:xfrm>
              <a:off x="1071350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"/>
            <p:cNvSpPr/>
            <p:nvPr/>
          </p:nvSpPr>
          <p:spPr>
            <a:xfrm>
              <a:off x="127177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"/>
            <p:cNvSpPr/>
            <p:nvPr/>
          </p:nvSpPr>
          <p:spPr>
            <a:xfrm>
              <a:off x="127177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"/>
            <p:cNvSpPr/>
            <p:nvPr/>
          </p:nvSpPr>
          <p:spPr>
            <a:xfrm>
              <a:off x="127177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"/>
            <p:cNvSpPr/>
            <p:nvPr/>
          </p:nvSpPr>
          <p:spPr>
            <a:xfrm>
              <a:off x="1311525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5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"/>
            <p:cNvSpPr/>
            <p:nvPr/>
          </p:nvSpPr>
          <p:spPr>
            <a:xfrm>
              <a:off x="127177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"/>
            <p:cNvSpPr/>
            <p:nvPr/>
          </p:nvSpPr>
          <p:spPr>
            <a:xfrm>
              <a:off x="1311525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"/>
            <p:cNvSpPr/>
            <p:nvPr/>
          </p:nvSpPr>
          <p:spPr>
            <a:xfrm>
              <a:off x="127177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"/>
            <p:cNvSpPr/>
            <p:nvPr/>
          </p:nvSpPr>
          <p:spPr>
            <a:xfrm>
              <a:off x="1311525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"/>
            <p:cNvSpPr/>
            <p:nvPr/>
          </p:nvSpPr>
          <p:spPr>
            <a:xfrm>
              <a:off x="12717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"/>
            <p:cNvSpPr/>
            <p:nvPr/>
          </p:nvSpPr>
          <p:spPr>
            <a:xfrm>
              <a:off x="1311525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"/>
            <p:cNvSpPr/>
            <p:nvPr/>
          </p:nvSpPr>
          <p:spPr>
            <a:xfrm>
              <a:off x="13512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9" y="301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"/>
            <p:cNvSpPr/>
            <p:nvPr/>
          </p:nvSpPr>
          <p:spPr>
            <a:xfrm>
              <a:off x="12717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"/>
            <p:cNvSpPr/>
            <p:nvPr/>
          </p:nvSpPr>
          <p:spPr>
            <a:xfrm>
              <a:off x="1311525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"/>
            <p:cNvSpPr/>
            <p:nvPr/>
          </p:nvSpPr>
          <p:spPr>
            <a:xfrm>
              <a:off x="13512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9" y="300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"/>
            <p:cNvSpPr/>
            <p:nvPr/>
          </p:nvSpPr>
          <p:spPr>
            <a:xfrm>
              <a:off x="12717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"/>
            <p:cNvSpPr/>
            <p:nvPr/>
          </p:nvSpPr>
          <p:spPr>
            <a:xfrm>
              <a:off x="1311525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"/>
            <p:cNvSpPr/>
            <p:nvPr/>
          </p:nvSpPr>
          <p:spPr>
            <a:xfrm>
              <a:off x="13512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1" y="389"/>
                    <a:pt x="389" y="301"/>
                    <a:pt x="389" y="195"/>
                  </a:cubicBezTo>
                  <a:cubicBezTo>
                    <a:pt x="389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"/>
            <p:cNvSpPr/>
            <p:nvPr/>
          </p:nvSpPr>
          <p:spPr>
            <a:xfrm>
              <a:off x="12717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"/>
            <p:cNvSpPr/>
            <p:nvPr/>
          </p:nvSpPr>
          <p:spPr>
            <a:xfrm>
              <a:off x="1311525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"/>
            <p:cNvSpPr/>
            <p:nvPr/>
          </p:nvSpPr>
          <p:spPr>
            <a:xfrm>
              <a:off x="13512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1" y="389"/>
                    <a:pt x="389" y="301"/>
                    <a:pt x="389" y="195"/>
                  </a:cubicBezTo>
                  <a:cubicBezTo>
                    <a:pt x="389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"/>
            <p:cNvSpPr/>
            <p:nvPr/>
          </p:nvSpPr>
          <p:spPr>
            <a:xfrm>
              <a:off x="12717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"/>
            <p:cNvSpPr/>
            <p:nvPr/>
          </p:nvSpPr>
          <p:spPr>
            <a:xfrm>
              <a:off x="1311525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5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"/>
            <p:cNvSpPr/>
            <p:nvPr/>
          </p:nvSpPr>
          <p:spPr>
            <a:xfrm>
              <a:off x="13512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5" y="388"/>
                  </a:cubicBezTo>
                  <a:cubicBezTo>
                    <a:pt x="301" y="388"/>
                    <a:pt x="389" y="301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"/>
            <p:cNvSpPr/>
            <p:nvPr/>
          </p:nvSpPr>
          <p:spPr>
            <a:xfrm>
              <a:off x="12717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"/>
            <p:cNvSpPr/>
            <p:nvPr/>
          </p:nvSpPr>
          <p:spPr>
            <a:xfrm>
              <a:off x="1311525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5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"/>
            <p:cNvSpPr/>
            <p:nvPr/>
          </p:nvSpPr>
          <p:spPr>
            <a:xfrm>
              <a:off x="13512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5" y="388"/>
                  </a:cubicBezTo>
                  <a:cubicBezTo>
                    <a:pt x="301" y="388"/>
                    <a:pt x="389" y="300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"/>
            <p:cNvSpPr/>
            <p:nvPr/>
          </p:nvSpPr>
          <p:spPr>
            <a:xfrm>
              <a:off x="127177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"/>
            <p:cNvSpPr/>
            <p:nvPr/>
          </p:nvSpPr>
          <p:spPr>
            <a:xfrm>
              <a:off x="1311525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"/>
            <p:cNvSpPr/>
            <p:nvPr/>
          </p:nvSpPr>
          <p:spPr>
            <a:xfrm>
              <a:off x="127177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"/>
            <p:cNvSpPr/>
            <p:nvPr/>
          </p:nvSpPr>
          <p:spPr>
            <a:xfrm>
              <a:off x="1311525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5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"/>
            <p:cNvSpPr/>
            <p:nvPr/>
          </p:nvSpPr>
          <p:spPr>
            <a:xfrm>
              <a:off x="127177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"/>
            <p:cNvSpPr/>
            <p:nvPr/>
          </p:nvSpPr>
          <p:spPr>
            <a:xfrm>
              <a:off x="1311525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"/>
            <p:cNvSpPr/>
            <p:nvPr/>
          </p:nvSpPr>
          <p:spPr>
            <a:xfrm>
              <a:off x="127177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"/>
            <p:cNvSpPr/>
            <p:nvPr/>
          </p:nvSpPr>
          <p:spPr>
            <a:xfrm>
              <a:off x="1311525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"/>
            <p:cNvSpPr/>
            <p:nvPr/>
          </p:nvSpPr>
          <p:spPr>
            <a:xfrm>
              <a:off x="127177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"/>
            <p:cNvSpPr/>
            <p:nvPr/>
          </p:nvSpPr>
          <p:spPr>
            <a:xfrm>
              <a:off x="127177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6" name="Google Shape;1736;p2"/>
          <p:cNvSpPr/>
          <p:nvPr/>
        </p:nvSpPr>
        <p:spPr>
          <a:xfrm>
            <a:off x="134148" y="4324586"/>
            <a:ext cx="445241" cy="385621"/>
          </a:xfrm>
          <a:custGeom>
            <a:avLst/>
            <a:gdLst/>
            <a:ahLst/>
            <a:cxnLst/>
            <a:rect l="l" t="t" r="r" b="b"/>
            <a:pathLst>
              <a:path w="10037" h="8693" extrusionOk="0">
                <a:moveTo>
                  <a:pt x="2509" y="1"/>
                </a:moveTo>
                <a:lnTo>
                  <a:pt x="0" y="4347"/>
                </a:lnTo>
                <a:lnTo>
                  <a:pt x="2509" y="8693"/>
                </a:lnTo>
                <a:lnTo>
                  <a:pt x="7526" y="8693"/>
                </a:lnTo>
                <a:lnTo>
                  <a:pt x="10037" y="4347"/>
                </a:lnTo>
                <a:lnTo>
                  <a:pt x="75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2"/>
          <p:cNvSpPr/>
          <p:nvPr/>
        </p:nvSpPr>
        <p:spPr>
          <a:xfrm>
            <a:off x="0" y="4190838"/>
            <a:ext cx="1247936" cy="1094228"/>
          </a:xfrm>
          <a:custGeom>
            <a:avLst/>
            <a:gdLst/>
            <a:ahLst/>
            <a:cxnLst/>
            <a:rect l="l" t="t" r="r" b="b"/>
            <a:pathLst>
              <a:path w="28132" h="24667" extrusionOk="0">
                <a:moveTo>
                  <a:pt x="14066" y="424"/>
                </a:moveTo>
                <a:lnTo>
                  <a:pt x="27770" y="24457"/>
                </a:lnTo>
                <a:lnTo>
                  <a:pt x="359" y="24457"/>
                </a:lnTo>
                <a:lnTo>
                  <a:pt x="14066" y="424"/>
                </a:lnTo>
                <a:close/>
                <a:moveTo>
                  <a:pt x="14066" y="1"/>
                </a:moveTo>
                <a:lnTo>
                  <a:pt x="88" y="24511"/>
                </a:lnTo>
                <a:lnTo>
                  <a:pt x="0" y="24667"/>
                </a:lnTo>
                <a:lnTo>
                  <a:pt x="28131" y="24667"/>
                </a:lnTo>
                <a:lnTo>
                  <a:pt x="14066" y="1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2"/>
          <p:cNvSpPr/>
          <p:nvPr/>
        </p:nvSpPr>
        <p:spPr>
          <a:xfrm>
            <a:off x="652062" y="4589288"/>
            <a:ext cx="1247936" cy="1094228"/>
          </a:xfrm>
          <a:custGeom>
            <a:avLst/>
            <a:gdLst/>
            <a:ahLst/>
            <a:cxnLst/>
            <a:rect l="l" t="t" r="r" b="b"/>
            <a:pathLst>
              <a:path w="28132" h="24667" extrusionOk="0">
                <a:moveTo>
                  <a:pt x="14067" y="423"/>
                </a:moveTo>
                <a:lnTo>
                  <a:pt x="27772" y="24458"/>
                </a:lnTo>
                <a:lnTo>
                  <a:pt x="361" y="24458"/>
                </a:lnTo>
                <a:lnTo>
                  <a:pt x="14067" y="423"/>
                </a:lnTo>
                <a:close/>
                <a:moveTo>
                  <a:pt x="14067" y="0"/>
                </a:moveTo>
                <a:lnTo>
                  <a:pt x="90" y="24510"/>
                </a:lnTo>
                <a:lnTo>
                  <a:pt x="0" y="24666"/>
                </a:lnTo>
                <a:lnTo>
                  <a:pt x="28131" y="24666"/>
                </a:lnTo>
                <a:lnTo>
                  <a:pt x="14067" y="0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2"/>
          <p:cNvSpPr/>
          <p:nvPr/>
        </p:nvSpPr>
        <p:spPr>
          <a:xfrm>
            <a:off x="-244675" y="1453189"/>
            <a:ext cx="895831" cy="775779"/>
          </a:xfrm>
          <a:custGeom>
            <a:avLst/>
            <a:gdLst/>
            <a:ahLst/>
            <a:cxnLst/>
            <a:rect l="l" t="t" r="r" b="b"/>
            <a:pathLst>
              <a:path w="21416" h="18546" extrusionOk="0">
                <a:moveTo>
                  <a:pt x="15940" y="210"/>
                </a:moveTo>
                <a:lnTo>
                  <a:pt x="21173" y="9273"/>
                </a:lnTo>
                <a:lnTo>
                  <a:pt x="15940" y="18336"/>
                </a:lnTo>
                <a:lnTo>
                  <a:pt x="5475" y="18336"/>
                </a:lnTo>
                <a:lnTo>
                  <a:pt x="242" y="9273"/>
                </a:lnTo>
                <a:lnTo>
                  <a:pt x="5475" y="210"/>
                </a:lnTo>
                <a:close/>
                <a:moveTo>
                  <a:pt x="5355" y="0"/>
                </a:moveTo>
                <a:lnTo>
                  <a:pt x="1" y="9273"/>
                </a:lnTo>
                <a:lnTo>
                  <a:pt x="5325" y="18494"/>
                </a:lnTo>
                <a:lnTo>
                  <a:pt x="5355" y="18545"/>
                </a:lnTo>
                <a:lnTo>
                  <a:pt x="16061" y="18545"/>
                </a:lnTo>
                <a:lnTo>
                  <a:pt x="21415" y="9273"/>
                </a:lnTo>
                <a:lnTo>
                  <a:pt x="16092" y="53"/>
                </a:lnTo>
                <a:lnTo>
                  <a:pt x="16061" y="0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2"/>
          <p:cNvSpPr/>
          <p:nvPr/>
        </p:nvSpPr>
        <p:spPr>
          <a:xfrm>
            <a:off x="678022" y="2230316"/>
            <a:ext cx="277040" cy="252486"/>
          </a:xfrm>
          <a:custGeom>
            <a:avLst/>
            <a:gdLst/>
            <a:ahLst/>
            <a:cxnLst/>
            <a:rect l="l" t="t" r="r" b="b"/>
            <a:pathLst>
              <a:path w="6623" h="6036" extrusionOk="0">
                <a:moveTo>
                  <a:pt x="3311" y="1"/>
                </a:moveTo>
                <a:cubicBezTo>
                  <a:pt x="2539" y="1"/>
                  <a:pt x="1767" y="295"/>
                  <a:pt x="1178" y="884"/>
                </a:cubicBezTo>
                <a:cubicBezTo>
                  <a:pt x="0" y="2064"/>
                  <a:pt x="0" y="3974"/>
                  <a:pt x="1178" y="5151"/>
                </a:cubicBezTo>
                <a:cubicBezTo>
                  <a:pt x="1767" y="5741"/>
                  <a:pt x="2539" y="6036"/>
                  <a:pt x="3311" y="6036"/>
                </a:cubicBezTo>
                <a:cubicBezTo>
                  <a:pt x="4084" y="6036"/>
                  <a:pt x="4856" y="5741"/>
                  <a:pt x="5445" y="5151"/>
                </a:cubicBezTo>
                <a:cubicBezTo>
                  <a:pt x="6623" y="3974"/>
                  <a:pt x="6623" y="2064"/>
                  <a:pt x="5445" y="884"/>
                </a:cubicBezTo>
                <a:cubicBezTo>
                  <a:pt x="4856" y="295"/>
                  <a:pt x="4084" y="1"/>
                  <a:pt x="33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1" name="Google Shape;1741;p2"/>
          <p:cNvGrpSpPr/>
          <p:nvPr/>
        </p:nvGrpSpPr>
        <p:grpSpPr>
          <a:xfrm>
            <a:off x="635480" y="2997806"/>
            <a:ext cx="1019815" cy="944312"/>
            <a:chOff x="2113525" y="2880575"/>
            <a:chExt cx="609500" cy="564375"/>
          </a:xfrm>
        </p:grpSpPr>
        <p:sp>
          <p:nvSpPr>
            <p:cNvPr id="1742" name="Google Shape;1742;p2"/>
            <p:cNvSpPr/>
            <p:nvPr/>
          </p:nvSpPr>
          <p:spPr>
            <a:xfrm>
              <a:off x="2159100" y="3015125"/>
              <a:ext cx="58125" cy="55900"/>
            </a:xfrm>
            <a:custGeom>
              <a:avLst/>
              <a:gdLst/>
              <a:ahLst/>
              <a:cxnLst/>
              <a:rect l="l" t="t" r="r" b="b"/>
              <a:pathLst>
                <a:path w="2325" h="2236" extrusionOk="0">
                  <a:moveTo>
                    <a:pt x="1206" y="0"/>
                  </a:moveTo>
                  <a:cubicBezTo>
                    <a:pt x="754" y="0"/>
                    <a:pt x="347" y="271"/>
                    <a:pt x="174" y="690"/>
                  </a:cubicBezTo>
                  <a:cubicBezTo>
                    <a:pt x="1" y="1107"/>
                    <a:pt x="96" y="1589"/>
                    <a:pt x="416" y="1907"/>
                  </a:cubicBezTo>
                  <a:cubicBezTo>
                    <a:pt x="630" y="2121"/>
                    <a:pt x="916" y="2235"/>
                    <a:pt x="1207" y="2235"/>
                  </a:cubicBezTo>
                  <a:cubicBezTo>
                    <a:pt x="1351" y="2235"/>
                    <a:pt x="1496" y="2207"/>
                    <a:pt x="1634" y="2150"/>
                  </a:cubicBezTo>
                  <a:cubicBezTo>
                    <a:pt x="2052" y="1977"/>
                    <a:pt x="2325" y="1569"/>
                    <a:pt x="2325" y="1117"/>
                  </a:cubicBezTo>
                  <a:cubicBezTo>
                    <a:pt x="2325" y="500"/>
                    <a:pt x="1823" y="0"/>
                    <a:pt x="1206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"/>
            <p:cNvSpPr/>
            <p:nvPr/>
          </p:nvSpPr>
          <p:spPr>
            <a:xfrm>
              <a:off x="2113525" y="2967325"/>
              <a:ext cx="151450" cy="151450"/>
            </a:xfrm>
            <a:custGeom>
              <a:avLst/>
              <a:gdLst/>
              <a:ahLst/>
              <a:cxnLst/>
              <a:rect l="l" t="t" r="r" b="b"/>
              <a:pathLst>
                <a:path w="6058" h="6058" extrusionOk="0">
                  <a:moveTo>
                    <a:pt x="3029" y="210"/>
                  </a:moveTo>
                  <a:cubicBezTo>
                    <a:pt x="4583" y="210"/>
                    <a:pt x="5849" y="1476"/>
                    <a:pt x="5849" y="3029"/>
                  </a:cubicBezTo>
                  <a:cubicBezTo>
                    <a:pt x="5849" y="4583"/>
                    <a:pt x="4583" y="5849"/>
                    <a:pt x="3029" y="5849"/>
                  </a:cubicBezTo>
                  <a:cubicBezTo>
                    <a:pt x="1474" y="5849"/>
                    <a:pt x="210" y="4583"/>
                    <a:pt x="210" y="3029"/>
                  </a:cubicBezTo>
                  <a:cubicBezTo>
                    <a:pt x="210" y="1476"/>
                    <a:pt x="1475" y="210"/>
                    <a:pt x="3029" y="210"/>
                  </a:cubicBezTo>
                  <a:close/>
                  <a:moveTo>
                    <a:pt x="3029" y="1"/>
                  </a:moveTo>
                  <a:cubicBezTo>
                    <a:pt x="1359" y="1"/>
                    <a:pt x="0" y="1359"/>
                    <a:pt x="0" y="3029"/>
                  </a:cubicBezTo>
                  <a:cubicBezTo>
                    <a:pt x="0" y="4700"/>
                    <a:pt x="1359" y="6058"/>
                    <a:pt x="3029" y="6058"/>
                  </a:cubicBezTo>
                  <a:cubicBezTo>
                    <a:pt x="4700" y="6058"/>
                    <a:pt x="6058" y="4700"/>
                    <a:pt x="6058" y="3029"/>
                  </a:cubicBezTo>
                  <a:cubicBezTo>
                    <a:pt x="6058" y="1360"/>
                    <a:pt x="4700" y="1"/>
                    <a:pt x="302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"/>
            <p:cNvSpPr/>
            <p:nvPr/>
          </p:nvSpPr>
          <p:spPr>
            <a:xfrm>
              <a:off x="2158650" y="2880575"/>
              <a:ext cx="564375" cy="564375"/>
            </a:xfrm>
            <a:custGeom>
              <a:avLst/>
              <a:gdLst/>
              <a:ahLst/>
              <a:cxnLst/>
              <a:rect l="l" t="t" r="r" b="b"/>
              <a:pathLst>
                <a:path w="22575" h="22575" extrusionOk="0">
                  <a:moveTo>
                    <a:pt x="11288" y="210"/>
                  </a:moveTo>
                  <a:cubicBezTo>
                    <a:pt x="17395" y="210"/>
                    <a:pt x="22366" y="5181"/>
                    <a:pt x="22366" y="11289"/>
                  </a:cubicBezTo>
                  <a:cubicBezTo>
                    <a:pt x="22366" y="17397"/>
                    <a:pt x="17397" y="22367"/>
                    <a:pt x="11288" y="22367"/>
                  </a:cubicBezTo>
                  <a:cubicBezTo>
                    <a:pt x="5179" y="22367"/>
                    <a:pt x="210" y="17397"/>
                    <a:pt x="210" y="11288"/>
                  </a:cubicBezTo>
                  <a:cubicBezTo>
                    <a:pt x="210" y="5181"/>
                    <a:pt x="5179" y="210"/>
                    <a:pt x="11288" y="210"/>
                  </a:cubicBezTo>
                  <a:close/>
                  <a:moveTo>
                    <a:pt x="11288" y="1"/>
                  </a:moveTo>
                  <a:cubicBezTo>
                    <a:pt x="5064" y="1"/>
                    <a:pt x="1" y="5064"/>
                    <a:pt x="1" y="11288"/>
                  </a:cubicBezTo>
                  <a:cubicBezTo>
                    <a:pt x="1" y="17512"/>
                    <a:pt x="5064" y="22575"/>
                    <a:pt x="11288" y="22575"/>
                  </a:cubicBezTo>
                  <a:cubicBezTo>
                    <a:pt x="17512" y="22575"/>
                    <a:pt x="22575" y="17512"/>
                    <a:pt x="22575" y="11288"/>
                  </a:cubicBezTo>
                  <a:cubicBezTo>
                    <a:pt x="22575" y="5064"/>
                    <a:pt x="17512" y="1"/>
                    <a:pt x="11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"/>
            <p:cNvSpPr/>
            <p:nvPr/>
          </p:nvSpPr>
          <p:spPr>
            <a:xfrm>
              <a:off x="2542800" y="2882550"/>
              <a:ext cx="55925" cy="55925"/>
            </a:xfrm>
            <a:custGeom>
              <a:avLst/>
              <a:gdLst/>
              <a:ahLst/>
              <a:cxnLst/>
              <a:rect l="l" t="t" r="r" b="b"/>
              <a:pathLst>
                <a:path w="2237" h="2237" extrusionOk="0">
                  <a:moveTo>
                    <a:pt x="1118" y="1"/>
                  </a:moveTo>
                  <a:cubicBezTo>
                    <a:pt x="501" y="1"/>
                    <a:pt x="1" y="501"/>
                    <a:pt x="1" y="1118"/>
                  </a:cubicBezTo>
                  <a:cubicBezTo>
                    <a:pt x="1" y="1736"/>
                    <a:pt x="501" y="2237"/>
                    <a:pt x="1118" y="2237"/>
                  </a:cubicBezTo>
                  <a:cubicBezTo>
                    <a:pt x="1737" y="2237"/>
                    <a:pt x="2237" y="1736"/>
                    <a:pt x="2237" y="1118"/>
                  </a:cubicBezTo>
                  <a:cubicBezTo>
                    <a:pt x="2237" y="501"/>
                    <a:pt x="1737" y="1"/>
                    <a:pt x="1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6" name="Google Shape;1746;p2"/>
          <p:cNvGrpSpPr/>
          <p:nvPr/>
        </p:nvGrpSpPr>
        <p:grpSpPr>
          <a:xfrm>
            <a:off x="181799" y="1836767"/>
            <a:ext cx="349968" cy="2052568"/>
            <a:chOff x="1037125" y="2236325"/>
            <a:chExt cx="149100" cy="874475"/>
          </a:xfrm>
        </p:grpSpPr>
        <p:sp>
          <p:nvSpPr>
            <p:cNvPr id="1747" name="Google Shape;1747;p2"/>
            <p:cNvSpPr/>
            <p:nvPr/>
          </p:nvSpPr>
          <p:spPr>
            <a:xfrm>
              <a:off x="1171575" y="24714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"/>
            <p:cNvSpPr/>
            <p:nvPr/>
          </p:nvSpPr>
          <p:spPr>
            <a:xfrm>
              <a:off x="1171575" y="2549750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0" y="233"/>
                    <a:pt x="113" y="502"/>
                    <a:pt x="335" y="502"/>
                  </a:cubicBezTo>
                  <a:cubicBezTo>
                    <a:pt x="473" y="502"/>
                    <a:pt x="586" y="390"/>
                    <a:pt x="586" y="252"/>
                  </a:cubicBezTo>
                  <a:cubicBezTo>
                    <a:pt x="586" y="101"/>
                    <a:pt x="462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"/>
            <p:cNvSpPr/>
            <p:nvPr/>
          </p:nvSpPr>
          <p:spPr>
            <a:xfrm>
              <a:off x="1171575" y="26281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"/>
            <p:cNvSpPr/>
            <p:nvPr/>
          </p:nvSpPr>
          <p:spPr>
            <a:xfrm>
              <a:off x="1171575" y="270647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1"/>
                    <a:pt x="335" y="501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"/>
            <p:cNvSpPr/>
            <p:nvPr/>
          </p:nvSpPr>
          <p:spPr>
            <a:xfrm>
              <a:off x="1171575" y="27848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4"/>
                    <a:pt x="158" y="75"/>
                  </a:cubicBezTo>
                  <a:cubicBezTo>
                    <a:pt x="0" y="232"/>
                    <a:pt x="111" y="504"/>
                    <a:pt x="335" y="504"/>
                  </a:cubicBezTo>
                  <a:cubicBezTo>
                    <a:pt x="473" y="504"/>
                    <a:pt x="586" y="390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"/>
            <p:cNvSpPr/>
            <p:nvPr/>
          </p:nvSpPr>
          <p:spPr>
            <a:xfrm>
              <a:off x="1104350" y="24714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"/>
            <p:cNvSpPr/>
            <p:nvPr/>
          </p:nvSpPr>
          <p:spPr>
            <a:xfrm>
              <a:off x="1104350" y="25497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0" y="233"/>
                    <a:pt x="112" y="502"/>
                    <a:pt x="335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"/>
            <p:cNvSpPr/>
            <p:nvPr/>
          </p:nvSpPr>
          <p:spPr>
            <a:xfrm>
              <a:off x="1104350" y="26281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"/>
            <p:cNvSpPr/>
            <p:nvPr/>
          </p:nvSpPr>
          <p:spPr>
            <a:xfrm>
              <a:off x="1104350" y="2706475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1"/>
                    <a:pt x="335" y="501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"/>
            <p:cNvSpPr/>
            <p:nvPr/>
          </p:nvSpPr>
          <p:spPr>
            <a:xfrm>
              <a:off x="1104350" y="27848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5"/>
                  </a:cubicBezTo>
                  <a:cubicBezTo>
                    <a:pt x="0" y="232"/>
                    <a:pt x="112" y="504"/>
                    <a:pt x="335" y="504"/>
                  </a:cubicBezTo>
                  <a:cubicBezTo>
                    <a:pt x="475" y="504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"/>
            <p:cNvSpPr/>
            <p:nvPr/>
          </p:nvSpPr>
          <p:spPr>
            <a:xfrm>
              <a:off x="1037125" y="24714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3" y="0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"/>
            <p:cNvSpPr/>
            <p:nvPr/>
          </p:nvSpPr>
          <p:spPr>
            <a:xfrm>
              <a:off x="1037125" y="25497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5" y="0"/>
                  </a:moveTo>
                  <a:cubicBezTo>
                    <a:pt x="273" y="0"/>
                    <a:pt x="210" y="23"/>
                    <a:pt x="159" y="75"/>
                  </a:cubicBezTo>
                  <a:cubicBezTo>
                    <a:pt x="0" y="233"/>
                    <a:pt x="112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"/>
            <p:cNvSpPr/>
            <p:nvPr/>
          </p:nvSpPr>
          <p:spPr>
            <a:xfrm>
              <a:off x="1037150" y="26281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"/>
            <p:cNvSpPr/>
            <p:nvPr/>
          </p:nvSpPr>
          <p:spPr>
            <a:xfrm>
              <a:off x="1037150" y="270647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1"/>
                    <a:pt x="336" y="501"/>
                  </a:cubicBezTo>
                  <a:cubicBezTo>
                    <a:pt x="474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"/>
            <p:cNvSpPr/>
            <p:nvPr/>
          </p:nvSpPr>
          <p:spPr>
            <a:xfrm>
              <a:off x="1171575" y="22363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"/>
            <p:cNvSpPr/>
            <p:nvPr/>
          </p:nvSpPr>
          <p:spPr>
            <a:xfrm>
              <a:off x="1171575" y="231470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2"/>
                    <a:pt x="335" y="502"/>
                  </a:cubicBezTo>
                  <a:cubicBezTo>
                    <a:pt x="473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"/>
            <p:cNvSpPr/>
            <p:nvPr/>
          </p:nvSpPr>
          <p:spPr>
            <a:xfrm>
              <a:off x="1171575" y="23930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1" y="1"/>
                    <a:pt x="209" y="23"/>
                    <a:pt x="158" y="74"/>
                  </a:cubicBezTo>
                  <a:cubicBezTo>
                    <a:pt x="0" y="233"/>
                    <a:pt x="111" y="503"/>
                    <a:pt x="335" y="503"/>
                  </a:cubicBezTo>
                  <a:cubicBezTo>
                    <a:pt x="473" y="503"/>
                    <a:pt x="586" y="391"/>
                    <a:pt x="586" y="253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"/>
            <p:cNvSpPr/>
            <p:nvPr/>
          </p:nvSpPr>
          <p:spPr>
            <a:xfrm>
              <a:off x="1104350" y="22363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"/>
            <p:cNvSpPr/>
            <p:nvPr/>
          </p:nvSpPr>
          <p:spPr>
            <a:xfrm>
              <a:off x="1104350" y="2314700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2"/>
                    <a:pt x="335" y="502"/>
                  </a:cubicBezTo>
                  <a:cubicBezTo>
                    <a:pt x="475" y="502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"/>
            <p:cNvSpPr/>
            <p:nvPr/>
          </p:nvSpPr>
          <p:spPr>
            <a:xfrm>
              <a:off x="1104350" y="23930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3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"/>
            <p:cNvSpPr/>
            <p:nvPr/>
          </p:nvSpPr>
          <p:spPr>
            <a:xfrm>
              <a:off x="1037150" y="22363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"/>
            <p:cNvSpPr/>
            <p:nvPr/>
          </p:nvSpPr>
          <p:spPr>
            <a:xfrm>
              <a:off x="1037150" y="231470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2"/>
                    <a:pt x="336" y="502"/>
                  </a:cubicBezTo>
                  <a:cubicBezTo>
                    <a:pt x="474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"/>
            <p:cNvSpPr/>
            <p:nvPr/>
          </p:nvSpPr>
          <p:spPr>
            <a:xfrm>
              <a:off x="1037125" y="23930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3"/>
                    <a:pt x="159" y="74"/>
                  </a:cubicBezTo>
                  <a:cubicBezTo>
                    <a:pt x="0" y="233"/>
                    <a:pt x="112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"/>
            <p:cNvSpPr/>
            <p:nvPr/>
          </p:nvSpPr>
          <p:spPr>
            <a:xfrm>
              <a:off x="1037125" y="27848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4"/>
                    <a:pt x="159" y="75"/>
                  </a:cubicBezTo>
                  <a:cubicBezTo>
                    <a:pt x="0" y="232"/>
                    <a:pt x="112" y="504"/>
                    <a:pt x="337" y="504"/>
                  </a:cubicBezTo>
                  <a:cubicBezTo>
                    <a:pt x="475" y="504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"/>
            <p:cNvSpPr/>
            <p:nvPr/>
          </p:nvSpPr>
          <p:spPr>
            <a:xfrm>
              <a:off x="1171575" y="28631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"/>
            <p:cNvSpPr/>
            <p:nvPr/>
          </p:nvSpPr>
          <p:spPr>
            <a:xfrm>
              <a:off x="1171575" y="29415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6"/>
                  </a:cubicBezTo>
                  <a:cubicBezTo>
                    <a:pt x="0" y="233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3"/>
                  </a:cubicBezTo>
                  <a:cubicBezTo>
                    <a:pt x="586" y="101"/>
                    <a:pt x="462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"/>
            <p:cNvSpPr/>
            <p:nvPr/>
          </p:nvSpPr>
          <p:spPr>
            <a:xfrm>
              <a:off x="1171575" y="30198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"/>
            <p:cNvSpPr/>
            <p:nvPr/>
          </p:nvSpPr>
          <p:spPr>
            <a:xfrm>
              <a:off x="1171575" y="30982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1"/>
                    <a:pt x="113" y="501"/>
                    <a:pt x="335" y="501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"/>
            <p:cNvSpPr/>
            <p:nvPr/>
          </p:nvSpPr>
          <p:spPr>
            <a:xfrm>
              <a:off x="1104350" y="28631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"/>
            <p:cNvSpPr/>
            <p:nvPr/>
          </p:nvSpPr>
          <p:spPr>
            <a:xfrm>
              <a:off x="1104350" y="29415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6"/>
                  </a:cubicBezTo>
                  <a:cubicBezTo>
                    <a:pt x="0" y="233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"/>
            <p:cNvSpPr/>
            <p:nvPr/>
          </p:nvSpPr>
          <p:spPr>
            <a:xfrm>
              <a:off x="1104350" y="30198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"/>
            <p:cNvSpPr/>
            <p:nvPr/>
          </p:nvSpPr>
          <p:spPr>
            <a:xfrm>
              <a:off x="1104350" y="3098250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1"/>
                    <a:pt x="112" y="501"/>
                    <a:pt x="335" y="501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"/>
            <p:cNvSpPr/>
            <p:nvPr/>
          </p:nvSpPr>
          <p:spPr>
            <a:xfrm>
              <a:off x="1037125" y="28631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3" y="0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"/>
            <p:cNvSpPr/>
            <p:nvPr/>
          </p:nvSpPr>
          <p:spPr>
            <a:xfrm>
              <a:off x="1037125" y="29415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5" y="1"/>
                  </a:moveTo>
                  <a:cubicBezTo>
                    <a:pt x="273" y="1"/>
                    <a:pt x="210" y="24"/>
                    <a:pt x="159" y="76"/>
                  </a:cubicBezTo>
                  <a:cubicBezTo>
                    <a:pt x="0" y="233"/>
                    <a:pt x="112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4" y="1"/>
                    <a:pt x="33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"/>
            <p:cNvSpPr/>
            <p:nvPr/>
          </p:nvSpPr>
          <p:spPr>
            <a:xfrm>
              <a:off x="1037150" y="30198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"/>
            <p:cNvSpPr/>
            <p:nvPr/>
          </p:nvSpPr>
          <p:spPr>
            <a:xfrm>
              <a:off x="1037150" y="30982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1"/>
                    <a:pt x="113" y="501"/>
                    <a:pt x="336" y="501"/>
                  </a:cubicBezTo>
                  <a:cubicBezTo>
                    <a:pt x="474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3" name="Google Shape;1783;p2"/>
          <p:cNvSpPr/>
          <p:nvPr/>
        </p:nvSpPr>
        <p:spPr>
          <a:xfrm>
            <a:off x="531775" y="-489552"/>
            <a:ext cx="1891083" cy="1891083"/>
          </a:xfrm>
          <a:custGeom>
            <a:avLst/>
            <a:gdLst/>
            <a:ahLst/>
            <a:cxnLst/>
            <a:rect l="l" t="t" r="r" b="b"/>
            <a:pathLst>
              <a:path w="55702" h="55702" extrusionOk="0">
                <a:moveTo>
                  <a:pt x="27851" y="210"/>
                </a:moveTo>
                <a:cubicBezTo>
                  <a:pt x="43093" y="210"/>
                  <a:pt x="55493" y="12609"/>
                  <a:pt x="55493" y="27851"/>
                </a:cubicBezTo>
                <a:cubicBezTo>
                  <a:pt x="55493" y="43093"/>
                  <a:pt x="43093" y="55493"/>
                  <a:pt x="27851" y="55493"/>
                </a:cubicBezTo>
                <a:cubicBezTo>
                  <a:pt x="12609" y="55493"/>
                  <a:pt x="210" y="43093"/>
                  <a:pt x="210" y="27851"/>
                </a:cubicBezTo>
                <a:cubicBezTo>
                  <a:pt x="210" y="12609"/>
                  <a:pt x="12609" y="210"/>
                  <a:pt x="27851" y="210"/>
                </a:cubicBezTo>
                <a:close/>
                <a:moveTo>
                  <a:pt x="27851" y="1"/>
                </a:moveTo>
                <a:cubicBezTo>
                  <a:pt x="12494" y="1"/>
                  <a:pt x="0" y="12494"/>
                  <a:pt x="0" y="27851"/>
                </a:cubicBezTo>
                <a:cubicBezTo>
                  <a:pt x="0" y="43208"/>
                  <a:pt x="12494" y="55702"/>
                  <a:pt x="27851" y="55702"/>
                </a:cubicBezTo>
                <a:cubicBezTo>
                  <a:pt x="43208" y="55702"/>
                  <a:pt x="55702" y="43208"/>
                  <a:pt x="55702" y="27851"/>
                </a:cubicBezTo>
                <a:cubicBezTo>
                  <a:pt x="55702" y="12494"/>
                  <a:pt x="43208" y="1"/>
                  <a:pt x="278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2"/>
          <p:cNvSpPr/>
          <p:nvPr/>
        </p:nvSpPr>
        <p:spPr>
          <a:xfrm>
            <a:off x="796150" y="-506867"/>
            <a:ext cx="1737934" cy="1644029"/>
          </a:xfrm>
          <a:custGeom>
            <a:avLst/>
            <a:gdLst/>
            <a:ahLst/>
            <a:cxnLst/>
            <a:rect l="l" t="t" r="r" b="b"/>
            <a:pathLst>
              <a:path w="51191" h="48425" extrusionOk="0">
                <a:moveTo>
                  <a:pt x="20064" y="1"/>
                </a:moveTo>
                <a:cubicBezTo>
                  <a:pt x="12798" y="1"/>
                  <a:pt x="5532" y="2766"/>
                  <a:pt x="0" y="8298"/>
                </a:cubicBezTo>
                <a:lnTo>
                  <a:pt x="889" y="9186"/>
                </a:lnTo>
                <a:cubicBezTo>
                  <a:pt x="6175" y="3899"/>
                  <a:pt x="13120" y="1256"/>
                  <a:pt x="20064" y="1256"/>
                </a:cubicBezTo>
                <a:cubicBezTo>
                  <a:pt x="27009" y="1256"/>
                  <a:pt x="33953" y="3899"/>
                  <a:pt x="39240" y="9186"/>
                </a:cubicBezTo>
                <a:cubicBezTo>
                  <a:pt x="49813" y="19759"/>
                  <a:pt x="49813" y="36964"/>
                  <a:pt x="39240" y="47537"/>
                </a:cubicBezTo>
                <a:lnTo>
                  <a:pt x="40128" y="48425"/>
                </a:lnTo>
                <a:cubicBezTo>
                  <a:pt x="51191" y="37361"/>
                  <a:pt x="51191" y="19360"/>
                  <a:pt x="40128" y="8298"/>
                </a:cubicBezTo>
                <a:cubicBezTo>
                  <a:pt x="34597" y="2766"/>
                  <a:pt x="27330" y="1"/>
                  <a:pt x="200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5" name="Google Shape;1785;p2"/>
          <p:cNvGrpSpPr/>
          <p:nvPr/>
        </p:nvGrpSpPr>
        <p:grpSpPr>
          <a:xfrm>
            <a:off x="858989" y="-149437"/>
            <a:ext cx="1236640" cy="1210852"/>
            <a:chOff x="236475" y="527300"/>
            <a:chExt cx="1124525" cy="1101075"/>
          </a:xfrm>
        </p:grpSpPr>
        <p:sp>
          <p:nvSpPr>
            <p:cNvPr id="1786" name="Google Shape;1786;p2"/>
            <p:cNvSpPr/>
            <p:nvPr/>
          </p:nvSpPr>
          <p:spPr>
            <a:xfrm>
              <a:off x="4352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"/>
            <p:cNvSpPr/>
            <p:nvPr/>
          </p:nvSpPr>
          <p:spPr>
            <a:xfrm>
              <a:off x="47500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"/>
            <p:cNvSpPr/>
            <p:nvPr/>
          </p:nvSpPr>
          <p:spPr>
            <a:xfrm>
              <a:off x="5147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"/>
            <p:cNvSpPr/>
            <p:nvPr/>
          </p:nvSpPr>
          <p:spPr>
            <a:xfrm>
              <a:off x="554500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"/>
            <p:cNvSpPr/>
            <p:nvPr/>
          </p:nvSpPr>
          <p:spPr>
            <a:xfrm>
              <a:off x="594250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4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"/>
            <p:cNvSpPr/>
            <p:nvPr/>
          </p:nvSpPr>
          <p:spPr>
            <a:xfrm>
              <a:off x="634025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"/>
            <p:cNvSpPr/>
            <p:nvPr/>
          </p:nvSpPr>
          <p:spPr>
            <a:xfrm>
              <a:off x="673775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"/>
            <p:cNvSpPr/>
            <p:nvPr/>
          </p:nvSpPr>
          <p:spPr>
            <a:xfrm>
              <a:off x="713525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"/>
            <p:cNvSpPr/>
            <p:nvPr/>
          </p:nvSpPr>
          <p:spPr>
            <a:xfrm>
              <a:off x="753300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"/>
            <p:cNvSpPr/>
            <p:nvPr/>
          </p:nvSpPr>
          <p:spPr>
            <a:xfrm>
              <a:off x="7930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"/>
            <p:cNvSpPr/>
            <p:nvPr/>
          </p:nvSpPr>
          <p:spPr>
            <a:xfrm>
              <a:off x="8328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"/>
            <p:cNvSpPr/>
            <p:nvPr/>
          </p:nvSpPr>
          <p:spPr>
            <a:xfrm>
              <a:off x="8725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"/>
            <p:cNvSpPr/>
            <p:nvPr/>
          </p:nvSpPr>
          <p:spPr>
            <a:xfrm>
              <a:off x="9123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"/>
            <p:cNvSpPr/>
            <p:nvPr/>
          </p:nvSpPr>
          <p:spPr>
            <a:xfrm>
              <a:off x="9520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"/>
            <p:cNvSpPr/>
            <p:nvPr/>
          </p:nvSpPr>
          <p:spPr>
            <a:xfrm>
              <a:off x="9918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"/>
            <p:cNvSpPr/>
            <p:nvPr/>
          </p:nvSpPr>
          <p:spPr>
            <a:xfrm>
              <a:off x="1031575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9" y="0"/>
                    <a:pt x="1" y="209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"/>
            <p:cNvSpPr/>
            <p:nvPr/>
          </p:nvSpPr>
          <p:spPr>
            <a:xfrm>
              <a:off x="10713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0" y="209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"/>
            <p:cNvSpPr/>
            <p:nvPr/>
          </p:nvSpPr>
          <p:spPr>
            <a:xfrm>
              <a:off x="111110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"/>
            <p:cNvSpPr/>
            <p:nvPr/>
          </p:nvSpPr>
          <p:spPr>
            <a:xfrm>
              <a:off x="11508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"/>
            <p:cNvSpPr/>
            <p:nvPr/>
          </p:nvSpPr>
          <p:spPr>
            <a:xfrm>
              <a:off x="3971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"/>
            <p:cNvSpPr/>
            <p:nvPr/>
          </p:nvSpPr>
          <p:spPr>
            <a:xfrm>
              <a:off x="435250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"/>
            <p:cNvSpPr/>
            <p:nvPr/>
          </p:nvSpPr>
          <p:spPr>
            <a:xfrm>
              <a:off x="475000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"/>
            <p:cNvSpPr/>
            <p:nvPr/>
          </p:nvSpPr>
          <p:spPr>
            <a:xfrm>
              <a:off x="516425" y="1448100"/>
              <a:ext cx="9675" cy="9750"/>
            </a:xfrm>
            <a:custGeom>
              <a:avLst/>
              <a:gdLst/>
              <a:ahLst/>
              <a:cxnLst/>
              <a:rect l="l" t="t" r="r" b="b"/>
              <a:pathLst>
                <a:path w="387" h="390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"/>
            <p:cNvSpPr/>
            <p:nvPr/>
          </p:nvSpPr>
          <p:spPr>
            <a:xfrm>
              <a:off x="554500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"/>
            <p:cNvSpPr/>
            <p:nvPr/>
          </p:nvSpPr>
          <p:spPr>
            <a:xfrm>
              <a:off x="595925" y="1448100"/>
              <a:ext cx="9700" cy="9750"/>
            </a:xfrm>
            <a:custGeom>
              <a:avLst/>
              <a:gdLst/>
              <a:ahLst/>
              <a:cxnLst/>
              <a:rect l="l" t="t" r="r" b="b"/>
              <a:pathLst>
                <a:path w="388" h="390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"/>
            <p:cNvSpPr/>
            <p:nvPr/>
          </p:nvSpPr>
          <p:spPr>
            <a:xfrm>
              <a:off x="634025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"/>
            <p:cNvSpPr/>
            <p:nvPr/>
          </p:nvSpPr>
          <p:spPr>
            <a:xfrm>
              <a:off x="673775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"/>
            <p:cNvSpPr/>
            <p:nvPr/>
          </p:nvSpPr>
          <p:spPr>
            <a:xfrm>
              <a:off x="47500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"/>
            <p:cNvSpPr/>
            <p:nvPr/>
          </p:nvSpPr>
          <p:spPr>
            <a:xfrm>
              <a:off x="51475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"/>
            <p:cNvSpPr/>
            <p:nvPr/>
          </p:nvSpPr>
          <p:spPr>
            <a:xfrm>
              <a:off x="554500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"/>
            <p:cNvSpPr/>
            <p:nvPr/>
          </p:nvSpPr>
          <p:spPr>
            <a:xfrm>
              <a:off x="594250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"/>
            <p:cNvSpPr/>
            <p:nvPr/>
          </p:nvSpPr>
          <p:spPr>
            <a:xfrm>
              <a:off x="634025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"/>
            <p:cNvSpPr/>
            <p:nvPr/>
          </p:nvSpPr>
          <p:spPr>
            <a:xfrm>
              <a:off x="673775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"/>
            <p:cNvSpPr/>
            <p:nvPr/>
          </p:nvSpPr>
          <p:spPr>
            <a:xfrm>
              <a:off x="713525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"/>
            <p:cNvSpPr/>
            <p:nvPr/>
          </p:nvSpPr>
          <p:spPr>
            <a:xfrm>
              <a:off x="753300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"/>
            <p:cNvSpPr/>
            <p:nvPr/>
          </p:nvSpPr>
          <p:spPr>
            <a:xfrm>
              <a:off x="7930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"/>
            <p:cNvSpPr/>
            <p:nvPr/>
          </p:nvSpPr>
          <p:spPr>
            <a:xfrm>
              <a:off x="8328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"/>
            <p:cNvSpPr/>
            <p:nvPr/>
          </p:nvSpPr>
          <p:spPr>
            <a:xfrm>
              <a:off x="8725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"/>
            <p:cNvSpPr/>
            <p:nvPr/>
          </p:nvSpPr>
          <p:spPr>
            <a:xfrm>
              <a:off x="9123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"/>
            <p:cNvSpPr/>
            <p:nvPr/>
          </p:nvSpPr>
          <p:spPr>
            <a:xfrm>
              <a:off x="9520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"/>
            <p:cNvSpPr/>
            <p:nvPr/>
          </p:nvSpPr>
          <p:spPr>
            <a:xfrm>
              <a:off x="9918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"/>
            <p:cNvSpPr/>
            <p:nvPr/>
          </p:nvSpPr>
          <p:spPr>
            <a:xfrm>
              <a:off x="1031575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"/>
            <p:cNvSpPr/>
            <p:nvPr/>
          </p:nvSpPr>
          <p:spPr>
            <a:xfrm>
              <a:off x="107135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"/>
            <p:cNvSpPr/>
            <p:nvPr/>
          </p:nvSpPr>
          <p:spPr>
            <a:xfrm>
              <a:off x="111110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"/>
            <p:cNvSpPr/>
            <p:nvPr/>
          </p:nvSpPr>
          <p:spPr>
            <a:xfrm>
              <a:off x="7152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"/>
            <p:cNvSpPr/>
            <p:nvPr/>
          </p:nvSpPr>
          <p:spPr>
            <a:xfrm>
              <a:off x="753300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"/>
            <p:cNvSpPr/>
            <p:nvPr/>
          </p:nvSpPr>
          <p:spPr>
            <a:xfrm>
              <a:off x="7947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"/>
            <p:cNvSpPr/>
            <p:nvPr/>
          </p:nvSpPr>
          <p:spPr>
            <a:xfrm>
              <a:off x="832825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"/>
            <p:cNvSpPr/>
            <p:nvPr/>
          </p:nvSpPr>
          <p:spPr>
            <a:xfrm>
              <a:off x="872575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"/>
            <p:cNvSpPr/>
            <p:nvPr/>
          </p:nvSpPr>
          <p:spPr>
            <a:xfrm>
              <a:off x="91395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"/>
            <p:cNvSpPr/>
            <p:nvPr/>
          </p:nvSpPr>
          <p:spPr>
            <a:xfrm>
              <a:off x="9537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"/>
            <p:cNvSpPr/>
            <p:nvPr/>
          </p:nvSpPr>
          <p:spPr>
            <a:xfrm>
              <a:off x="99345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"/>
            <p:cNvSpPr/>
            <p:nvPr/>
          </p:nvSpPr>
          <p:spPr>
            <a:xfrm>
              <a:off x="10332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"/>
            <p:cNvSpPr/>
            <p:nvPr/>
          </p:nvSpPr>
          <p:spPr>
            <a:xfrm>
              <a:off x="107297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"/>
            <p:cNvSpPr/>
            <p:nvPr/>
          </p:nvSpPr>
          <p:spPr>
            <a:xfrm>
              <a:off x="11127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"/>
            <p:cNvSpPr/>
            <p:nvPr/>
          </p:nvSpPr>
          <p:spPr>
            <a:xfrm>
              <a:off x="1152500" y="1448100"/>
              <a:ext cx="9700" cy="9750"/>
            </a:xfrm>
            <a:custGeom>
              <a:avLst/>
              <a:gdLst/>
              <a:ahLst/>
              <a:cxnLst/>
              <a:rect l="l" t="t" r="r" b="b"/>
              <a:pathLst>
                <a:path w="388" h="390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"/>
            <p:cNvSpPr/>
            <p:nvPr/>
          </p:nvSpPr>
          <p:spPr>
            <a:xfrm>
              <a:off x="1192275" y="1448100"/>
              <a:ext cx="9675" cy="9750"/>
            </a:xfrm>
            <a:custGeom>
              <a:avLst/>
              <a:gdLst/>
              <a:ahLst/>
              <a:cxnLst/>
              <a:rect l="l" t="t" r="r" b="b"/>
              <a:pathLst>
                <a:path w="387" h="390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"/>
            <p:cNvSpPr/>
            <p:nvPr/>
          </p:nvSpPr>
          <p:spPr>
            <a:xfrm>
              <a:off x="355750" y="14140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"/>
            <p:cNvSpPr/>
            <p:nvPr/>
          </p:nvSpPr>
          <p:spPr>
            <a:xfrm>
              <a:off x="3971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"/>
            <p:cNvSpPr/>
            <p:nvPr/>
          </p:nvSpPr>
          <p:spPr>
            <a:xfrm>
              <a:off x="435250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"/>
            <p:cNvSpPr/>
            <p:nvPr/>
          </p:nvSpPr>
          <p:spPr>
            <a:xfrm>
              <a:off x="475000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"/>
            <p:cNvSpPr/>
            <p:nvPr/>
          </p:nvSpPr>
          <p:spPr>
            <a:xfrm>
              <a:off x="51642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"/>
            <p:cNvSpPr/>
            <p:nvPr/>
          </p:nvSpPr>
          <p:spPr>
            <a:xfrm>
              <a:off x="554500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"/>
            <p:cNvSpPr/>
            <p:nvPr/>
          </p:nvSpPr>
          <p:spPr>
            <a:xfrm>
              <a:off x="595925" y="14140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"/>
            <p:cNvSpPr/>
            <p:nvPr/>
          </p:nvSpPr>
          <p:spPr>
            <a:xfrm>
              <a:off x="634025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"/>
            <p:cNvSpPr/>
            <p:nvPr/>
          </p:nvSpPr>
          <p:spPr>
            <a:xfrm>
              <a:off x="673775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"/>
            <p:cNvSpPr/>
            <p:nvPr/>
          </p:nvSpPr>
          <p:spPr>
            <a:xfrm>
              <a:off x="7152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"/>
            <p:cNvSpPr/>
            <p:nvPr/>
          </p:nvSpPr>
          <p:spPr>
            <a:xfrm>
              <a:off x="753300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"/>
            <p:cNvSpPr/>
            <p:nvPr/>
          </p:nvSpPr>
          <p:spPr>
            <a:xfrm>
              <a:off x="7947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"/>
            <p:cNvSpPr/>
            <p:nvPr/>
          </p:nvSpPr>
          <p:spPr>
            <a:xfrm>
              <a:off x="832825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"/>
            <p:cNvSpPr/>
            <p:nvPr/>
          </p:nvSpPr>
          <p:spPr>
            <a:xfrm>
              <a:off x="872575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"/>
            <p:cNvSpPr/>
            <p:nvPr/>
          </p:nvSpPr>
          <p:spPr>
            <a:xfrm>
              <a:off x="91395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"/>
            <p:cNvSpPr/>
            <p:nvPr/>
          </p:nvSpPr>
          <p:spPr>
            <a:xfrm>
              <a:off x="9537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"/>
            <p:cNvSpPr/>
            <p:nvPr/>
          </p:nvSpPr>
          <p:spPr>
            <a:xfrm>
              <a:off x="99345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"/>
            <p:cNvSpPr/>
            <p:nvPr/>
          </p:nvSpPr>
          <p:spPr>
            <a:xfrm>
              <a:off x="10332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"/>
            <p:cNvSpPr/>
            <p:nvPr/>
          </p:nvSpPr>
          <p:spPr>
            <a:xfrm>
              <a:off x="107297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"/>
            <p:cNvSpPr/>
            <p:nvPr/>
          </p:nvSpPr>
          <p:spPr>
            <a:xfrm>
              <a:off x="11127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"/>
            <p:cNvSpPr/>
            <p:nvPr/>
          </p:nvSpPr>
          <p:spPr>
            <a:xfrm>
              <a:off x="1152500" y="14140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"/>
            <p:cNvSpPr/>
            <p:nvPr/>
          </p:nvSpPr>
          <p:spPr>
            <a:xfrm>
              <a:off x="119227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"/>
            <p:cNvSpPr/>
            <p:nvPr/>
          </p:nvSpPr>
          <p:spPr>
            <a:xfrm>
              <a:off x="123202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"/>
            <p:cNvSpPr/>
            <p:nvPr/>
          </p:nvSpPr>
          <p:spPr>
            <a:xfrm>
              <a:off x="355750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"/>
            <p:cNvSpPr/>
            <p:nvPr/>
          </p:nvSpPr>
          <p:spPr>
            <a:xfrm>
              <a:off x="3971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"/>
            <p:cNvSpPr/>
            <p:nvPr/>
          </p:nvSpPr>
          <p:spPr>
            <a:xfrm>
              <a:off x="435250" y="13799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"/>
            <p:cNvSpPr/>
            <p:nvPr/>
          </p:nvSpPr>
          <p:spPr>
            <a:xfrm>
              <a:off x="475000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"/>
            <p:cNvSpPr/>
            <p:nvPr/>
          </p:nvSpPr>
          <p:spPr>
            <a:xfrm>
              <a:off x="51642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"/>
            <p:cNvSpPr/>
            <p:nvPr/>
          </p:nvSpPr>
          <p:spPr>
            <a:xfrm>
              <a:off x="554500" y="13799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"/>
            <p:cNvSpPr/>
            <p:nvPr/>
          </p:nvSpPr>
          <p:spPr>
            <a:xfrm>
              <a:off x="595925" y="13799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"/>
            <p:cNvSpPr/>
            <p:nvPr/>
          </p:nvSpPr>
          <p:spPr>
            <a:xfrm>
              <a:off x="634025" y="13799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"/>
            <p:cNvSpPr/>
            <p:nvPr/>
          </p:nvSpPr>
          <p:spPr>
            <a:xfrm>
              <a:off x="673775" y="13799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"/>
            <p:cNvSpPr/>
            <p:nvPr/>
          </p:nvSpPr>
          <p:spPr>
            <a:xfrm>
              <a:off x="7152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"/>
            <p:cNvSpPr/>
            <p:nvPr/>
          </p:nvSpPr>
          <p:spPr>
            <a:xfrm>
              <a:off x="753300" y="13799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"/>
            <p:cNvSpPr/>
            <p:nvPr/>
          </p:nvSpPr>
          <p:spPr>
            <a:xfrm>
              <a:off x="7947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"/>
            <p:cNvSpPr/>
            <p:nvPr/>
          </p:nvSpPr>
          <p:spPr>
            <a:xfrm>
              <a:off x="832825" y="13799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"/>
            <p:cNvSpPr/>
            <p:nvPr/>
          </p:nvSpPr>
          <p:spPr>
            <a:xfrm>
              <a:off x="872575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"/>
            <p:cNvSpPr/>
            <p:nvPr/>
          </p:nvSpPr>
          <p:spPr>
            <a:xfrm>
              <a:off x="91395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"/>
            <p:cNvSpPr/>
            <p:nvPr/>
          </p:nvSpPr>
          <p:spPr>
            <a:xfrm>
              <a:off x="9537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"/>
            <p:cNvSpPr/>
            <p:nvPr/>
          </p:nvSpPr>
          <p:spPr>
            <a:xfrm>
              <a:off x="99345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"/>
            <p:cNvSpPr/>
            <p:nvPr/>
          </p:nvSpPr>
          <p:spPr>
            <a:xfrm>
              <a:off x="10332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"/>
            <p:cNvSpPr/>
            <p:nvPr/>
          </p:nvSpPr>
          <p:spPr>
            <a:xfrm>
              <a:off x="107297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"/>
            <p:cNvSpPr/>
            <p:nvPr/>
          </p:nvSpPr>
          <p:spPr>
            <a:xfrm>
              <a:off x="11127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"/>
            <p:cNvSpPr/>
            <p:nvPr/>
          </p:nvSpPr>
          <p:spPr>
            <a:xfrm>
              <a:off x="1152500" y="13799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"/>
            <p:cNvSpPr/>
            <p:nvPr/>
          </p:nvSpPr>
          <p:spPr>
            <a:xfrm>
              <a:off x="119227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"/>
            <p:cNvSpPr/>
            <p:nvPr/>
          </p:nvSpPr>
          <p:spPr>
            <a:xfrm>
              <a:off x="123202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"/>
            <p:cNvSpPr/>
            <p:nvPr/>
          </p:nvSpPr>
          <p:spPr>
            <a:xfrm>
              <a:off x="3176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"/>
            <p:cNvSpPr/>
            <p:nvPr/>
          </p:nvSpPr>
          <p:spPr>
            <a:xfrm>
              <a:off x="35575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"/>
            <p:cNvSpPr/>
            <p:nvPr/>
          </p:nvSpPr>
          <p:spPr>
            <a:xfrm>
              <a:off x="3971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"/>
            <p:cNvSpPr/>
            <p:nvPr/>
          </p:nvSpPr>
          <p:spPr>
            <a:xfrm>
              <a:off x="43525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"/>
            <p:cNvSpPr/>
            <p:nvPr/>
          </p:nvSpPr>
          <p:spPr>
            <a:xfrm>
              <a:off x="47500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"/>
            <p:cNvSpPr/>
            <p:nvPr/>
          </p:nvSpPr>
          <p:spPr>
            <a:xfrm>
              <a:off x="51642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"/>
            <p:cNvSpPr/>
            <p:nvPr/>
          </p:nvSpPr>
          <p:spPr>
            <a:xfrm>
              <a:off x="554500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"/>
            <p:cNvSpPr/>
            <p:nvPr/>
          </p:nvSpPr>
          <p:spPr>
            <a:xfrm>
              <a:off x="595925" y="13458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"/>
            <p:cNvSpPr/>
            <p:nvPr/>
          </p:nvSpPr>
          <p:spPr>
            <a:xfrm>
              <a:off x="634025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"/>
            <p:cNvSpPr/>
            <p:nvPr/>
          </p:nvSpPr>
          <p:spPr>
            <a:xfrm>
              <a:off x="673775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"/>
            <p:cNvSpPr/>
            <p:nvPr/>
          </p:nvSpPr>
          <p:spPr>
            <a:xfrm>
              <a:off x="7152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"/>
            <p:cNvSpPr/>
            <p:nvPr/>
          </p:nvSpPr>
          <p:spPr>
            <a:xfrm>
              <a:off x="753300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"/>
            <p:cNvSpPr/>
            <p:nvPr/>
          </p:nvSpPr>
          <p:spPr>
            <a:xfrm>
              <a:off x="7947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"/>
            <p:cNvSpPr/>
            <p:nvPr/>
          </p:nvSpPr>
          <p:spPr>
            <a:xfrm>
              <a:off x="832825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1"/>
                    <a:pt x="210" y="389"/>
                    <a:pt x="257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"/>
            <p:cNvSpPr/>
            <p:nvPr/>
          </p:nvSpPr>
          <p:spPr>
            <a:xfrm>
              <a:off x="872575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1"/>
                    <a:pt x="210" y="389"/>
                    <a:pt x="257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"/>
            <p:cNvSpPr/>
            <p:nvPr/>
          </p:nvSpPr>
          <p:spPr>
            <a:xfrm>
              <a:off x="91395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"/>
            <p:cNvSpPr/>
            <p:nvPr/>
          </p:nvSpPr>
          <p:spPr>
            <a:xfrm>
              <a:off x="9537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"/>
            <p:cNvSpPr/>
            <p:nvPr/>
          </p:nvSpPr>
          <p:spPr>
            <a:xfrm>
              <a:off x="99345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"/>
            <p:cNvSpPr/>
            <p:nvPr/>
          </p:nvSpPr>
          <p:spPr>
            <a:xfrm>
              <a:off x="10332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"/>
            <p:cNvSpPr/>
            <p:nvPr/>
          </p:nvSpPr>
          <p:spPr>
            <a:xfrm>
              <a:off x="107297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"/>
            <p:cNvSpPr/>
            <p:nvPr/>
          </p:nvSpPr>
          <p:spPr>
            <a:xfrm>
              <a:off x="11127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"/>
            <p:cNvSpPr/>
            <p:nvPr/>
          </p:nvSpPr>
          <p:spPr>
            <a:xfrm>
              <a:off x="1152500" y="13458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"/>
            <p:cNvSpPr/>
            <p:nvPr/>
          </p:nvSpPr>
          <p:spPr>
            <a:xfrm>
              <a:off x="119227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"/>
            <p:cNvSpPr/>
            <p:nvPr/>
          </p:nvSpPr>
          <p:spPr>
            <a:xfrm>
              <a:off x="123202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"/>
            <p:cNvSpPr/>
            <p:nvPr/>
          </p:nvSpPr>
          <p:spPr>
            <a:xfrm>
              <a:off x="3176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"/>
            <p:cNvSpPr/>
            <p:nvPr/>
          </p:nvSpPr>
          <p:spPr>
            <a:xfrm>
              <a:off x="35575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7" y="390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"/>
            <p:cNvSpPr/>
            <p:nvPr/>
          </p:nvSpPr>
          <p:spPr>
            <a:xfrm>
              <a:off x="3971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3"/>
                    <a:pt x="88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"/>
            <p:cNvSpPr/>
            <p:nvPr/>
          </p:nvSpPr>
          <p:spPr>
            <a:xfrm>
              <a:off x="43525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"/>
            <p:cNvSpPr/>
            <p:nvPr/>
          </p:nvSpPr>
          <p:spPr>
            <a:xfrm>
              <a:off x="47500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"/>
            <p:cNvSpPr/>
            <p:nvPr/>
          </p:nvSpPr>
          <p:spPr>
            <a:xfrm>
              <a:off x="51642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3" y="389"/>
                  </a:cubicBezTo>
                  <a:cubicBezTo>
                    <a:pt x="301" y="389"/>
                    <a:pt x="387" y="303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"/>
            <p:cNvSpPr/>
            <p:nvPr/>
          </p:nvSpPr>
          <p:spPr>
            <a:xfrm>
              <a:off x="554500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2" y="390"/>
                    <a:pt x="259" y="390"/>
                  </a:cubicBezTo>
                  <a:cubicBezTo>
                    <a:pt x="359" y="390"/>
                    <a:pt x="454" y="312"/>
                    <a:pt x="454" y="195"/>
                  </a:cubicBezTo>
                  <a:cubicBezTo>
                    <a:pt x="454" y="89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"/>
            <p:cNvSpPr/>
            <p:nvPr/>
          </p:nvSpPr>
          <p:spPr>
            <a:xfrm>
              <a:off x="595925" y="13116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3" y="389"/>
                  </a:cubicBezTo>
                  <a:cubicBezTo>
                    <a:pt x="301" y="389"/>
                    <a:pt x="387" y="303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"/>
            <p:cNvSpPr/>
            <p:nvPr/>
          </p:nvSpPr>
          <p:spPr>
            <a:xfrm>
              <a:off x="634025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5"/>
                  </a:cubicBezTo>
                  <a:cubicBezTo>
                    <a:pt x="453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"/>
            <p:cNvSpPr/>
            <p:nvPr/>
          </p:nvSpPr>
          <p:spPr>
            <a:xfrm>
              <a:off x="673775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5"/>
                  </a:cubicBezTo>
                  <a:cubicBezTo>
                    <a:pt x="453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"/>
            <p:cNvSpPr/>
            <p:nvPr/>
          </p:nvSpPr>
          <p:spPr>
            <a:xfrm>
              <a:off x="7152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3"/>
                    <a:pt x="86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"/>
            <p:cNvSpPr/>
            <p:nvPr/>
          </p:nvSpPr>
          <p:spPr>
            <a:xfrm>
              <a:off x="753300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"/>
            <p:cNvSpPr/>
            <p:nvPr/>
          </p:nvSpPr>
          <p:spPr>
            <a:xfrm>
              <a:off x="7947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"/>
            <p:cNvSpPr/>
            <p:nvPr/>
          </p:nvSpPr>
          <p:spPr>
            <a:xfrm>
              <a:off x="832825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7" y="390"/>
                    <a:pt x="453" y="312"/>
                    <a:pt x="453" y="195"/>
                  </a:cubicBezTo>
                  <a:cubicBezTo>
                    <a:pt x="453" y="89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"/>
            <p:cNvSpPr/>
            <p:nvPr/>
          </p:nvSpPr>
          <p:spPr>
            <a:xfrm>
              <a:off x="872575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"/>
            <p:cNvSpPr/>
            <p:nvPr/>
          </p:nvSpPr>
          <p:spPr>
            <a:xfrm>
              <a:off x="91395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"/>
            <p:cNvSpPr/>
            <p:nvPr/>
          </p:nvSpPr>
          <p:spPr>
            <a:xfrm>
              <a:off x="9537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3"/>
                    <a:pt x="89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"/>
            <p:cNvSpPr/>
            <p:nvPr/>
          </p:nvSpPr>
          <p:spPr>
            <a:xfrm>
              <a:off x="99345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3"/>
                    <a:pt x="89" y="389"/>
                    <a:pt x="195" y="389"/>
                  </a:cubicBezTo>
                  <a:cubicBezTo>
                    <a:pt x="303" y="389"/>
                    <a:pt x="389" y="303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"/>
            <p:cNvSpPr/>
            <p:nvPr/>
          </p:nvSpPr>
          <p:spPr>
            <a:xfrm>
              <a:off x="10332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"/>
            <p:cNvSpPr/>
            <p:nvPr/>
          </p:nvSpPr>
          <p:spPr>
            <a:xfrm>
              <a:off x="107297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"/>
            <p:cNvSpPr/>
            <p:nvPr/>
          </p:nvSpPr>
          <p:spPr>
            <a:xfrm>
              <a:off x="11127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"/>
            <p:cNvSpPr/>
            <p:nvPr/>
          </p:nvSpPr>
          <p:spPr>
            <a:xfrm>
              <a:off x="1152500" y="13116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3" y="389"/>
                  </a:cubicBezTo>
                  <a:cubicBezTo>
                    <a:pt x="301" y="389"/>
                    <a:pt x="388" y="303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"/>
            <p:cNvSpPr/>
            <p:nvPr/>
          </p:nvSpPr>
          <p:spPr>
            <a:xfrm>
              <a:off x="119227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3"/>
                    <a:pt x="86" y="389"/>
                    <a:pt x="193" y="389"/>
                  </a:cubicBezTo>
                  <a:cubicBezTo>
                    <a:pt x="300" y="389"/>
                    <a:pt x="387" y="303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"/>
            <p:cNvSpPr/>
            <p:nvPr/>
          </p:nvSpPr>
          <p:spPr>
            <a:xfrm>
              <a:off x="123202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7" y="303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"/>
            <p:cNvSpPr/>
            <p:nvPr/>
          </p:nvSpPr>
          <p:spPr>
            <a:xfrm>
              <a:off x="276225" y="12775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9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"/>
            <p:cNvSpPr/>
            <p:nvPr/>
          </p:nvSpPr>
          <p:spPr>
            <a:xfrm>
              <a:off x="3176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"/>
            <p:cNvSpPr/>
            <p:nvPr/>
          </p:nvSpPr>
          <p:spPr>
            <a:xfrm>
              <a:off x="35575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"/>
            <p:cNvSpPr/>
            <p:nvPr/>
          </p:nvSpPr>
          <p:spPr>
            <a:xfrm>
              <a:off x="3971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"/>
            <p:cNvSpPr/>
            <p:nvPr/>
          </p:nvSpPr>
          <p:spPr>
            <a:xfrm>
              <a:off x="43525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"/>
            <p:cNvSpPr/>
            <p:nvPr/>
          </p:nvSpPr>
          <p:spPr>
            <a:xfrm>
              <a:off x="47500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"/>
            <p:cNvSpPr/>
            <p:nvPr/>
          </p:nvSpPr>
          <p:spPr>
            <a:xfrm>
              <a:off x="51642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"/>
            <p:cNvSpPr/>
            <p:nvPr/>
          </p:nvSpPr>
          <p:spPr>
            <a:xfrm>
              <a:off x="554500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"/>
            <p:cNvSpPr/>
            <p:nvPr/>
          </p:nvSpPr>
          <p:spPr>
            <a:xfrm>
              <a:off x="595925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"/>
            <p:cNvSpPr/>
            <p:nvPr/>
          </p:nvSpPr>
          <p:spPr>
            <a:xfrm>
              <a:off x="634025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5" y="195"/>
                  </a:cubicBezTo>
                  <a:cubicBezTo>
                    <a:pt x="455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"/>
            <p:cNvSpPr/>
            <p:nvPr/>
          </p:nvSpPr>
          <p:spPr>
            <a:xfrm>
              <a:off x="673775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"/>
            <p:cNvSpPr/>
            <p:nvPr/>
          </p:nvSpPr>
          <p:spPr>
            <a:xfrm>
              <a:off x="7152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"/>
            <p:cNvSpPr/>
            <p:nvPr/>
          </p:nvSpPr>
          <p:spPr>
            <a:xfrm>
              <a:off x="753300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"/>
            <p:cNvSpPr/>
            <p:nvPr/>
          </p:nvSpPr>
          <p:spPr>
            <a:xfrm>
              <a:off x="7947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"/>
            <p:cNvSpPr/>
            <p:nvPr/>
          </p:nvSpPr>
          <p:spPr>
            <a:xfrm>
              <a:off x="832825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"/>
            <p:cNvSpPr/>
            <p:nvPr/>
          </p:nvSpPr>
          <p:spPr>
            <a:xfrm>
              <a:off x="872575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"/>
            <p:cNvSpPr/>
            <p:nvPr/>
          </p:nvSpPr>
          <p:spPr>
            <a:xfrm>
              <a:off x="91395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"/>
            <p:cNvSpPr/>
            <p:nvPr/>
          </p:nvSpPr>
          <p:spPr>
            <a:xfrm>
              <a:off x="9537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"/>
            <p:cNvSpPr/>
            <p:nvPr/>
          </p:nvSpPr>
          <p:spPr>
            <a:xfrm>
              <a:off x="99345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"/>
            <p:cNvSpPr/>
            <p:nvPr/>
          </p:nvSpPr>
          <p:spPr>
            <a:xfrm>
              <a:off x="10332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"/>
            <p:cNvSpPr/>
            <p:nvPr/>
          </p:nvSpPr>
          <p:spPr>
            <a:xfrm>
              <a:off x="107297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"/>
            <p:cNvSpPr/>
            <p:nvPr/>
          </p:nvSpPr>
          <p:spPr>
            <a:xfrm>
              <a:off x="11127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"/>
            <p:cNvSpPr/>
            <p:nvPr/>
          </p:nvSpPr>
          <p:spPr>
            <a:xfrm>
              <a:off x="1152500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"/>
            <p:cNvSpPr/>
            <p:nvPr/>
          </p:nvSpPr>
          <p:spPr>
            <a:xfrm>
              <a:off x="119227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"/>
            <p:cNvSpPr/>
            <p:nvPr/>
          </p:nvSpPr>
          <p:spPr>
            <a:xfrm>
              <a:off x="123202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"/>
            <p:cNvSpPr/>
            <p:nvPr/>
          </p:nvSpPr>
          <p:spPr>
            <a:xfrm>
              <a:off x="276225" y="1243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4" y="332"/>
                  </a:cubicBezTo>
                  <a:cubicBezTo>
                    <a:pt x="163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8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"/>
            <p:cNvSpPr/>
            <p:nvPr/>
          </p:nvSpPr>
          <p:spPr>
            <a:xfrm>
              <a:off x="3176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"/>
            <p:cNvSpPr/>
            <p:nvPr/>
          </p:nvSpPr>
          <p:spPr>
            <a:xfrm>
              <a:off x="355750" y="1243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"/>
            <p:cNvSpPr/>
            <p:nvPr/>
          </p:nvSpPr>
          <p:spPr>
            <a:xfrm>
              <a:off x="3971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"/>
            <p:cNvSpPr/>
            <p:nvPr/>
          </p:nvSpPr>
          <p:spPr>
            <a:xfrm>
              <a:off x="435250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2"/>
                    <a:pt x="211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"/>
            <p:cNvSpPr/>
            <p:nvPr/>
          </p:nvSpPr>
          <p:spPr>
            <a:xfrm>
              <a:off x="475000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"/>
            <p:cNvSpPr/>
            <p:nvPr/>
          </p:nvSpPr>
          <p:spPr>
            <a:xfrm>
              <a:off x="51642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"/>
            <p:cNvSpPr/>
            <p:nvPr/>
          </p:nvSpPr>
          <p:spPr>
            <a:xfrm>
              <a:off x="554500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0"/>
                  </a:moveTo>
                  <a:cubicBezTo>
                    <a:pt x="87" y="0"/>
                    <a:pt x="1" y="210"/>
                    <a:pt x="124" y="332"/>
                  </a:cubicBezTo>
                  <a:cubicBezTo>
                    <a:pt x="163" y="372"/>
                    <a:pt x="212" y="390"/>
                    <a:pt x="259" y="390"/>
                  </a:cubicBezTo>
                  <a:cubicBezTo>
                    <a:pt x="359" y="390"/>
                    <a:pt x="454" y="312"/>
                    <a:pt x="454" y="194"/>
                  </a:cubicBezTo>
                  <a:cubicBezTo>
                    <a:pt x="454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"/>
            <p:cNvSpPr/>
            <p:nvPr/>
          </p:nvSpPr>
          <p:spPr>
            <a:xfrm>
              <a:off x="595925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"/>
            <p:cNvSpPr/>
            <p:nvPr/>
          </p:nvSpPr>
          <p:spPr>
            <a:xfrm>
              <a:off x="634025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2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"/>
            <p:cNvSpPr/>
            <p:nvPr/>
          </p:nvSpPr>
          <p:spPr>
            <a:xfrm>
              <a:off x="673775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"/>
            <p:cNvSpPr/>
            <p:nvPr/>
          </p:nvSpPr>
          <p:spPr>
            <a:xfrm>
              <a:off x="7152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"/>
            <p:cNvSpPr/>
            <p:nvPr/>
          </p:nvSpPr>
          <p:spPr>
            <a:xfrm>
              <a:off x="753300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"/>
            <p:cNvSpPr/>
            <p:nvPr/>
          </p:nvSpPr>
          <p:spPr>
            <a:xfrm>
              <a:off x="7947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"/>
            <p:cNvSpPr/>
            <p:nvPr/>
          </p:nvSpPr>
          <p:spPr>
            <a:xfrm>
              <a:off x="832825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7" y="390"/>
                    <a:pt x="453" y="312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"/>
            <p:cNvSpPr/>
            <p:nvPr/>
          </p:nvSpPr>
          <p:spPr>
            <a:xfrm>
              <a:off x="872575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"/>
            <p:cNvSpPr/>
            <p:nvPr/>
          </p:nvSpPr>
          <p:spPr>
            <a:xfrm>
              <a:off x="91395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"/>
            <p:cNvSpPr/>
            <p:nvPr/>
          </p:nvSpPr>
          <p:spPr>
            <a:xfrm>
              <a:off x="9537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"/>
            <p:cNvSpPr/>
            <p:nvPr/>
          </p:nvSpPr>
          <p:spPr>
            <a:xfrm>
              <a:off x="99345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"/>
            <p:cNvSpPr/>
            <p:nvPr/>
          </p:nvSpPr>
          <p:spPr>
            <a:xfrm>
              <a:off x="10332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"/>
            <p:cNvSpPr/>
            <p:nvPr/>
          </p:nvSpPr>
          <p:spPr>
            <a:xfrm>
              <a:off x="107297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"/>
            <p:cNvSpPr/>
            <p:nvPr/>
          </p:nvSpPr>
          <p:spPr>
            <a:xfrm>
              <a:off x="11127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"/>
            <p:cNvSpPr/>
            <p:nvPr/>
          </p:nvSpPr>
          <p:spPr>
            <a:xfrm>
              <a:off x="1152500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"/>
            <p:cNvSpPr/>
            <p:nvPr/>
          </p:nvSpPr>
          <p:spPr>
            <a:xfrm>
              <a:off x="119227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"/>
            <p:cNvSpPr/>
            <p:nvPr/>
          </p:nvSpPr>
          <p:spPr>
            <a:xfrm>
              <a:off x="123202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"/>
            <p:cNvSpPr/>
            <p:nvPr/>
          </p:nvSpPr>
          <p:spPr>
            <a:xfrm>
              <a:off x="276225" y="1209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"/>
            <p:cNvSpPr/>
            <p:nvPr/>
          </p:nvSpPr>
          <p:spPr>
            <a:xfrm>
              <a:off x="3176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"/>
            <p:cNvSpPr/>
            <p:nvPr/>
          </p:nvSpPr>
          <p:spPr>
            <a:xfrm>
              <a:off x="355750" y="1209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"/>
            <p:cNvSpPr/>
            <p:nvPr/>
          </p:nvSpPr>
          <p:spPr>
            <a:xfrm>
              <a:off x="3971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8" y="1"/>
                    <a:pt x="1" y="87"/>
                    <a:pt x="1" y="193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"/>
            <p:cNvSpPr/>
            <p:nvPr/>
          </p:nvSpPr>
          <p:spPr>
            <a:xfrm>
              <a:off x="435250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"/>
            <p:cNvSpPr/>
            <p:nvPr/>
          </p:nvSpPr>
          <p:spPr>
            <a:xfrm>
              <a:off x="475000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"/>
            <p:cNvSpPr/>
            <p:nvPr/>
          </p:nvSpPr>
          <p:spPr>
            <a:xfrm>
              <a:off x="51642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"/>
            <p:cNvSpPr/>
            <p:nvPr/>
          </p:nvSpPr>
          <p:spPr>
            <a:xfrm>
              <a:off x="554500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"/>
            <p:cNvSpPr/>
            <p:nvPr/>
          </p:nvSpPr>
          <p:spPr>
            <a:xfrm>
              <a:off x="595925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"/>
            <p:cNvSpPr/>
            <p:nvPr/>
          </p:nvSpPr>
          <p:spPr>
            <a:xfrm>
              <a:off x="634025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"/>
            <p:cNvSpPr/>
            <p:nvPr/>
          </p:nvSpPr>
          <p:spPr>
            <a:xfrm>
              <a:off x="673775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"/>
            <p:cNvSpPr/>
            <p:nvPr/>
          </p:nvSpPr>
          <p:spPr>
            <a:xfrm>
              <a:off x="7152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"/>
            <p:cNvSpPr/>
            <p:nvPr/>
          </p:nvSpPr>
          <p:spPr>
            <a:xfrm>
              <a:off x="753300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"/>
            <p:cNvSpPr/>
            <p:nvPr/>
          </p:nvSpPr>
          <p:spPr>
            <a:xfrm>
              <a:off x="7947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"/>
            <p:cNvSpPr/>
            <p:nvPr/>
          </p:nvSpPr>
          <p:spPr>
            <a:xfrm>
              <a:off x="832825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"/>
            <p:cNvSpPr/>
            <p:nvPr/>
          </p:nvSpPr>
          <p:spPr>
            <a:xfrm>
              <a:off x="872575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"/>
            <p:cNvSpPr/>
            <p:nvPr/>
          </p:nvSpPr>
          <p:spPr>
            <a:xfrm>
              <a:off x="91395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"/>
            <p:cNvSpPr/>
            <p:nvPr/>
          </p:nvSpPr>
          <p:spPr>
            <a:xfrm>
              <a:off x="9537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3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"/>
            <p:cNvSpPr/>
            <p:nvPr/>
          </p:nvSpPr>
          <p:spPr>
            <a:xfrm>
              <a:off x="99345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3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3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"/>
            <p:cNvSpPr/>
            <p:nvPr/>
          </p:nvSpPr>
          <p:spPr>
            <a:xfrm>
              <a:off x="10332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"/>
            <p:cNvSpPr/>
            <p:nvPr/>
          </p:nvSpPr>
          <p:spPr>
            <a:xfrm>
              <a:off x="107297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"/>
            <p:cNvSpPr/>
            <p:nvPr/>
          </p:nvSpPr>
          <p:spPr>
            <a:xfrm>
              <a:off x="11127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"/>
            <p:cNvSpPr/>
            <p:nvPr/>
          </p:nvSpPr>
          <p:spPr>
            <a:xfrm>
              <a:off x="1152500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3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"/>
            <p:cNvSpPr/>
            <p:nvPr/>
          </p:nvSpPr>
          <p:spPr>
            <a:xfrm>
              <a:off x="119227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"/>
            <p:cNvSpPr/>
            <p:nvPr/>
          </p:nvSpPr>
          <p:spPr>
            <a:xfrm>
              <a:off x="123202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"/>
            <p:cNvSpPr/>
            <p:nvPr/>
          </p:nvSpPr>
          <p:spPr>
            <a:xfrm>
              <a:off x="276225" y="11753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"/>
            <p:cNvSpPr/>
            <p:nvPr/>
          </p:nvSpPr>
          <p:spPr>
            <a:xfrm>
              <a:off x="3176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"/>
            <p:cNvSpPr/>
            <p:nvPr/>
          </p:nvSpPr>
          <p:spPr>
            <a:xfrm>
              <a:off x="355750" y="117530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0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"/>
            <p:cNvSpPr/>
            <p:nvPr/>
          </p:nvSpPr>
          <p:spPr>
            <a:xfrm>
              <a:off x="3971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"/>
            <p:cNvSpPr/>
            <p:nvPr/>
          </p:nvSpPr>
          <p:spPr>
            <a:xfrm>
              <a:off x="435250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"/>
            <p:cNvSpPr/>
            <p:nvPr/>
          </p:nvSpPr>
          <p:spPr>
            <a:xfrm>
              <a:off x="475025" y="11753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"/>
            <p:cNvSpPr/>
            <p:nvPr/>
          </p:nvSpPr>
          <p:spPr>
            <a:xfrm>
              <a:off x="51642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"/>
            <p:cNvSpPr/>
            <p:nvPr/>
          </p:nvSpPr>
          <p:spPr>
            <a:xfrm>
              <a:off x="55452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"/>
            <p:cNvSpPr/>
            <p:nvPr/>
          </p:nvSpPr>
          <p:spPr>
            <a:xfrm>
              <a:off x="595925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"/>
            <p:cNvSpPr/>
            <p:nvPr/>
          </p:nvSpPr>
          <p:spPr>
            <a:xfrm>
              <a:off x="634025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4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"/>
            <p:cNvSpPr/>
            <p:nvPr/>
          </p:nvSpPr>
          <p:spPr>
            <a:xfrm>
              <a:off x="673775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"/>
            <p:cNvSpPr/>
            <p:nvPr/>
          </p:nvSpPr>
          <p:spPr>
            <a:xfrm>
              <a:off x="7152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"/>
            <p:cNvSpPr/>
            <p:nvPr/>
          </p:nvSpPr>
          <p:spPr>
            <a:xfrm>
              <a:off x="753300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"/>
            <p:cNvSpPr/>
            <p:nvPr/>
          </p:nvSpPr>
          <p:spPr>
            <a:xfrm>
              <a:off x="7947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"/>
            <p:cNvSpPr/>
            <p:nvPr/>
          </p:nvSpPr>
          <p:spPr>
            <a:xfrm>
              <a:off x="83282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"/>
            <p:cNvSpPr/>
            <p:nvPr/>
          </p:nvSpPr>
          <p:spPr>
            <a:xfrm>
              <a:off x="87257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1" y="0"/>
                    <a:pt x="260" y="0"/>
                  </a:cubicBezTo>
                  <a:cubicBezTo>
                    <a:pt x="259" y="0"/>
                    <a:pt x="258" y="0"/>
                    <a:pt x="258" y="0"/>
                  </a:cubicBezTo>
                  <a:cubicBezTo>
                    <a:pt x="86" y="0"/>
                    <a:pt x="1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"/>
            <p:cNvSpPr/>
            <p:nvPr/>
          </p:nvSpPr>
          <p:spPr>
            <a:xfrm>
              <a:off x="91395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"/>
            <p:cNvSpPr/>
            <p:nvPr/>
          </p:nvSpPr>
          <p:spPr>
            <a:xfrm>
              <a:off x="9537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"/>
            <p:cNvSpPr/>
            <p:nvPr/>
          </p:nvSpPr>
          <p:spPr>
            <a:xfrm>
              <a:off x="99345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"/>
            <p:cNvSpPr/>
            <p:nvPr/>
          </p:nvSpPr>
          <p:spPr>
            <a:xfrm>
              <a:off x="10332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"/>
            <p:cNvSpPr/>
            <p:nvPr/>
          </p:nvSpPr>
          <p:spPr>
            <a:xfrm>
              <a:off x="10729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"/>
            <p:cNvSpPr/>
            <p:nvPr/>
          </p:nvSpPr>
          <p:spPr>
            <a:xfrm>
              <a:off x="11127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2"/>
            <p:cNvSpPr/>
            <p:nvPr/>
          </p:nvSpPr>
          <p:spPr>
            <a:xfrm>
              <a:off x="1152500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"/>
            <p:cNvSpPr/>
            <p:nvPr/>
          </p:nvSpPr>
          <p:spPr>
            <a:xfrm>
              <a:off x="119227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"/>
            <p:cNvSpPr/>
            <p:nvPr/>
          </p:nvSpPr>
          <p:spPr>
            <a:xfrm>
              <a:off x="123202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"/>
            <p:cNvSpPr/>
            <p:nvPr/>
          </p:nvSpPr>
          <p:spPr>
            <a:xfrm>
              <a:off x="23647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"/>
            <p:cNvSpPr/>
            <p:nvPr/>
          </p:nvSpPr>
          <p:spPr>
            <a:xfrm>
              <a:off x="276225" y="11412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"/>
            <p:cNvSpPr/>
            <p:nvPr/>
          </p:nvSpPr>
          <p:spPr>
            <a:xfrm>
              <a:off x="3176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"/>
            <p:cNvSpPr/>
            <p:nvPr/>
          </p:nvSpPr>
          <p:spPr>
            <a:xfrm>
              <a:off x="355750" y="114120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59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2" y="370"/>
                    <a:pt x="210" y="387"/>
                    <a:pt x="258" y="387"/>
                  </a:cubicBezTo>
                  <a:cubicBezTo>
                    <a:pt x="357" y="387"/>
                    <a:pt x="453" y="310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"/>
            <p:cNvSpPr/>
            <p:nvPr/>
          </p:nvSpPr>
          <p:spPr>
            <a:xfrm>
              <a:off x="3971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"/>
            <p:cNvSpPr/>
            <p:nvPr/>
          </p:nvSpPr>
          <p:spPr>
            <a:xfrm>
              <a:off x="435250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"/>
            <p:cNvSpPr/>
            <p:nvPr/>
          </p:nvSpPr>
          <p:spPr>
            <a:xfrm>
              <a:off x="475000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"/>
            <p:cNvSpPr/>
            <p:nvPr/>
          </p:nvSpPr>
          <p:spPr>
            <a:xfrm>
              <a:off x="51642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"/>
            <p:cNvSpPr/>
            <p:nvPr/>
          </p:nvSpPr>
          <p:spPr>
            <a:xfrm>
              <a:off x="554500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"/>
            <p:cNvSpPr/>
            <p:nvPr/>
          </p:nvSpPr>
          <p:spPr>
            <a:xfrm>
              <a:off x="595925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"/>
            <p:cNvSpPr/>
            <p:nvPr/>
          </p:nvSpPr>
          <p:spPr>
            <a:xfrm>
              <a:off x="63402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"/>
            <p:cNvSpPr/>
            <p:nvPr/>
          </p:nvSpPr>
          <p:spPr>
            <a:xfrm>
              <a:off x="67377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"/>
            <p:cNvSpPr/>
            <p:nvPr/>
          </p:nvSpPr>
          <p:spPr>
            <a:xfrm>
              <a:off x="7152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"/>
            <p:cNvSpPr/>
            <p:nvPr/>
          </p:nvSpPr>
          <p:spPr>
            <a:xfrm>
              <a:off x="753300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"/>
            <p:cNvSpPr/>
            <p:nvPr/>
          </p:nvSpPr>
          <p:spPr>
            <a:xfrm>
              <a:off x="7947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"/>
            <p:cNvSpPr/>
            <p:nvPr/>
          </p:nvSpPr>
          <p:spPr>
            <a:xfrm>
              <a:off x="832825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"/>
            <p:cNvSpPr/>
            <p:nvPr/>
          </p:nvSpPr>
          <p:spPr>
            <a:xfrm>
              <a:off x="872575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"/>
            <p:cNvSpPr/>
            <p:nvPr/>
          </p:nvSpPr>
          <p:spPr>
            <a:xfrm>
              <a:off x="91395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"/>
            <p:cNvSpPr/>
            <p:nvPr/>
          </p:nvSpPr>
          <p:spPr>
            <a:xfrm>
              <a:off x="9537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"/>
            <p:cNvSpPr/>
            <p:nvPr/>
          </p:nvSpPr>
          <p:spPr>
            <a:xfrm>
              <a:off x="99345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3" y="387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"/>
            <p:cNvSpPr/>
            <p:nvPr/>
          </p:nvSpPr>
          <p:spPr>
            <a:xfrm>
              <a:off x="10332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"/>
            <p:cNvSpPr/>
            <p:nvPr/>
          </p:nvSpPr>
          <p:spPr>
            <a:xfrm>
              <a:off x="10729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"/>
            <p:cNvSpPr/>
            <p:nvPr/>
          </p:nvSpPr>
          <p:spPr>
            <a:xfrm>
              <a:off x="11127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"/>
            <p:cNvSpPr/>
            <p:nvPr/>
          </p:nvSpPr>
          <p:spPr>
            <a:xfrm>
              <a:off x="1152500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"/>
            <p:cNvSpPr/>
            <p:nvPr/>
          </p:nvSpPr>
          <p:spPr>
            <a:xfrm>
              <a:off x="119227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"/>
            <p:cNvSpPr/>
            <p:nvPr/>
          </p:nvSpPr>
          <p:spPr>
            <a:xfrm>
              <a:off x="123202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2"/>
            <p:cNvSpPr/>
            <p:nvPr/>
          </p:nvSpPr>
          <p:spPr>
            <a:xfrm>
              <a:off x="23647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2"/>
            <p:cNvSpPr/>
            <p:nvPr/>
          </p:nvSpPr>
          <p:spPr>
            <a:xfrm>
              <a:off x="27622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"/>
            <p:cNvSpPr/>
            <p:nvPr/>
          </p:nvSpPr>
          <p:spPr>
            <a:xfrm>
              <a:off x="3176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"/>
            <p:cNvSpPr/>
            <p:nvPr/>
          </p:nvSpPr>
          <p:spPr>
            <a:xfrm>
              <a:off x="355750" y="110707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59" y="1"/>
                  </a:moveTo>
                  <a:cubicBezTo>
                    <a:pt x="87" y="1"/>
                    <a:pt x="0" y="209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"/>
            <p:cNvSpPr/>
            <p:nvPr/>
          </p:nvSpPr>
          <p:spPr>
            <a:xfrm>
              <a:off x="3971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"/>
            <p:cNvSpPr/>
            <p:nvPr/>
          </p:nvSpPr>
          <p:spPr>
            <a:xfrm>
              <a:off x="435250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"/>
            <p:cNvSpPr/>
            <p:nvPr/>
          </p:nvSpPr>
          <p:spPr>
            <a:xfrm>
              <a:off x="475000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"/>
            <p:cNvSpPr/>
            <p:nvPr/>
          </p:nvSpPr>
          <p:spPr>
            <a:xfrm>
              <a:off x="51642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"/>
            <p:cNvSpPr/>
            <p:nvPr/>
          </p:nvSpPr>
          <p:spPr>
            <a:xfrm>
              <a:off x="554500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"/>
            <p:cNvSpPr/>
            <p:nvPr/>
          </p:nvSpPr>
          <p:spPr>
            <a:xfrm>
              <a:off x="595925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"/>
            <p:cNvSpPr/>
            <p:nvPr/>
          </p:nvSpPr>
          <p:spPr>
            <a:xfrm>
              <a:off x="63402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"/>
            <p:cNvSpPr/>
            <p:nvPr/>
          </p:nvSpPr>
          <p:spPr>
            <a:xfrm>
              <a:off x="67377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"/>
            <p:cNvSpPr/>
            <p:nvPr/>
          </p:nvSpPr>
          <p:spPr>
            <a:xfrm>
              <a:off x="7152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"/>
            <p:cNvSpPr/>
            <p:nvPr/>
          </p:nvSpPr>
          <p:spPr>
            <a:xfrm>
              <a:off x="753300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2"/>
            <p:cNvSpPr/>
            <p:nvPr/>
          </p:nvSpPr>
          <p:spPr>
            <a:xfrm>
              <a:off x="7947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2"/>
            <p:cNvSpPr/>
            <p:nvPr/>
          </p:nvSpPr>
          <p:spPr>
            <a:xfrm>
              <a:off x="832825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2"/>
            <p:cNvSpPr/>
            <p:nvPr/>
          </p:nvSpPr>
          <p:spPr>
            <a:xfrm>
              <a:off x="872575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2"/>
            <p:cNvSpPr/>
            <p:nvPr/>
          </p:nvSpPr>
          <p:spPr>
            <a:xfrm>
              <a:off x="91395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"/>
            <p:cNvSpPr/>
            <p:nvPr/>
          </p:nvSpPr>
          <p:spPr>
            <a:xfrm>
              <a:off x="9537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"/>
            <p:cNvSpPr/>
            <p:nvPr/>
          </p:nvSpPr>
          <p:spPr>
            <a:xfrm>
              <a:off x="99345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"/>
            <p:cNvSpPr/>
            <p:nvPr/>
          </p:nvSpPr>
          <p:spPr>
            <a:xfrm>
              <a:off x="10332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"/>
            <p:cNvSpPr/>
            <p:nvPr/>
          </p:nvSpPr>
          <p:spPr>
            <a:xfrm>
              <a:off x="10729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"/>
            <p:cNvSpPr/>
            <p:nvPr/>
          </p:nvSpPr>
          <p:spPr>
            <a:xfrm>
              <a:off x="11127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"/>
            <p:cNvSpPr/>
            <p:nvPr/>
          </p:nvSpPr>
          <p:spPr>
            <a:xfrm>
              <a:off x="1152500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"/>
            <p:cNvSpPr/>
            <p:nvPr/>
          </p:nvSpPr>
          <p:spPr>
            <a:xfrm>
              <a:off x="119227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"/>
            <p:cNvSpPr/>
            <p:nvPr/>
          </p:nvSpPr>
          <p:spPr>
            <a:xfrm>
              <a:off x="123202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"/>
            <p:cNvSpPr/>
            <p:nvPr/>
          </p:nvSpPr>
          <p:spPr>
            <a:xfrm>
              <a:off x="23647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"/>
            <p:cNvSpPr/>
            <p:nvPr/>
          </p:nvSpPr>
          <p:spPr>
            <a:xfrm>
              <a:off x="27622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"/>
            <p:cNvSpPr/>
            <p:nvPr/>
          </p:nvSpPr>
          <p:spPr>
            <a:xfrm>
              <a:off x="3176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"/>
            <p:cNvSpPr/>
            <p:nvPr/>
          </p:nvSpPr>
          <p:spPr>
            <a:xfrm>
              <a:off x="35575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"/>
            <p:cNvSpPr/>
            <p:nvPr/>
          </p:nvSpPr>
          <p:spPr>
            <a:xfrm>
              <a:off x="3971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"/>
            <p:cNvSpPr/>
            <p:nvPr/>
          </p:nvSpPr>
          <p:spPr>
            <a:xfrm>
              <a:off x="43525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"/>
            <p:cNvSpPr/>
            <p:nvPr/>
          </p:nvSpPr>
          <p:spPr>
            <a:xfrm>
              <a:off x="47500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"/>
            <p:cNvSpPr/>
            <p:nvPr/>
          </p:nvSpPr>
          <p:spPr>
            <a:xfrm>
              <a:off x="51642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"/>
            <p:cNvSpPr/>
            <p:nvPr/>
          </p:nvSpPr>
          <p:spPr>
            <a:xfrm>
              <a:off x="554500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"/>
            <p:cNvSpPr/>
            <p:nvPr/>
          </p:nvSpPr>
          <p:spPr>
            <a:xfrm>
              <a:off x="595925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"/>
            <p:cNvSpPr/>
            <p:nvPr/>
          </p:nvSpPr>
          <p:spPr>
            <a:xfrm>
              <a:off x="63402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"/>
            <p:cNvSpPr/>
            <p:nvPr/>
          </p:nvSpPr>
          <p:spPr>
            <a:xfrm>
              <a:off x="67377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"/>
            <p:cNvSpPr/>
            <p:nvPr/>
          </p:nvSpPr>
          <p:spPr>
            <a:xfrm>
              <a:off x="7152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"/>
            <p:cNvSpPr/>
            <p:nvPr/>
          </p:nvSpPr>
          <p:spPr>
            <a:xfrm>
              <a:off x="753300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"/>
            <p:cNvSpPr/>
            <p:nvPr/>
          </p:nvSpPr>
          <p:spPr>
            <a:xfrm>
              <a:off x="7947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"/>
            <p:cNvSpPr/>
            <p:nvPr/>
          </p:nvSpPr>
          <p:spPr>
            <a:xfrm>
              <a:off x="832825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"/>
            <p:cNvSpPr/>
            <p:nvPr/>
          </p:nvSpPr>
          <p:spPr>
            <a:xfrm>
              <a:off x="872575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"/>
            <p:cNvSpPr/>
            <p:nvPr/>
          </p:nvSpPr>
          <p:spPr>
            <a:xfrm>
              <a:off x="91395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"/>
            <p:cNvSpPr/>
            <p:nvPr/>
          </p:nvSpPr>
          <p:spPr>
            <a:xfrm>
              <a:off x="9537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"/>
            <p:cNvSpPr/>
            <p:nvPr/>
          </p:nvSpPr>
          <p:spPr>
            <a:xfrm>
              <a:off x="99345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"/>
            <p:cNvSpPr/>
            <p:nvPr/>
          </p:nvSpPr>
          <p:spPr>
            <a:xfrm>
              <a:off x="10332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"/>
            <p:cNvSpPr/>
            <p:nvPr/>
          </p:nvSpPr>
          <p:spPr>
            <a:xfrm>
              <a:off x="10729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"/>
            <p:cNvSpPr/>
            <p:nvPr/>
          </p:nvSpPr>
          <p:spPr>
            <a:xfrm>
              <a:off x="11127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"/>
            <p:cNvSpPr/>
            <p:nvPr/>
          </p:nvSpPr>
          <p:spPr>
            <a:xfrm>
              <a:off x="1152500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"/>
            <p:cNvSpPr/>
            <p:nvPr/>
          </p:nvSpPr>
          <p:spPr>
            <a:xfrm>
              <a:off x="119227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"/>
            <p:cNvSpPr/>
            <p:nvPr/>
          </p:nvSpPr>
          <p:spPr>
            <a:xfrm>
              <a:off x="123202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"/>
            <p:cNvSpPr/>
            <p:nvPr/>
          </p:nvSpPr>
          <p:spPr>
            <a:xfrm>
              <a:off x="23647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"/>
            <p:cNvSpPr/>
            <p:nvPr/>
          </p:nvSpPr>
          <p:spPr>
            <a:xfrm>
              <a:off x="27622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"/>
            <p:cNvSpPr/>
            <p:nvPr/>
          </p:nvSpPr>
          <p:spPr>
            <a:xfrm>
              <a:off x="3176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"/>
            <p:cNvSpPr/>
            <p:nvPr/>
          </p:nvSpPr>
          <p:spPr>
            <a:xfrm>
              <a:off x="35575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"/>
            <p:cNvSpPr/>
            <p:nvPr/>
          </p:nvSpPr>
          <p:spPr>
            <a:xfrm>
              <a:off x="3971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1"/>
                    <a:pt x="88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"/>
            <p:cNvSpPr/>
            <p:nvPr/>
          </p:nvSpPr>
          <p:spPr>
            <a:xfrm>
              <a:off x="43525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"/>
            <p:cNvSpPr/>
            <p:nvPr/>
          </p:nvSpPr>
          <p:spPr>
            <a:xfrm>
              <a:off x="47500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"/>
            <p:cNvSpPr/>
            <p:nvPr/>
          </p:nvSpPr>
          <p:spPr>
            <a:xfrm>
              <a:off x="51642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"/>
            <p:cNvSpPr/>
            <p:nvPr/>
          </p:nvSpPr>
          <p:spPr>
            <a:xfrm>
              <a:off x="554500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"/>
            <p:cNvSpPr/>
            <p:nvPr/>
          </p:nvSpPr>
          <p:spPr>
            <a:xfrm>
              <a:off x="595925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"/>
            <p:cNvSpPr/>
            <p:nvPr/>
          </p:nvSpPr>
          <p:spPr>
            <a:xfrm>
              <a:off x="63402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"/>
            <p:cNvSpPr/>
            <p:nvPr/>
          </p:nvSpPr>
          <p:spPr>
            <a:xfrm>
              <a:off x="67377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"/>
            <p:cNvSpPr/>
            <p:nvPr/>
          </p:nvSpPr>
          <p:spPr>
            <a:xfrm>
              <a:off x="7152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"/>
            <p:cNvSpPr/>
            <p:nvPr/>
          </p:nvSpPr>
          <p:spPr>
            <a:xfrm>
              <a:off x="753300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"/>
            <p:cNvSpPr/>
            <p:nvPr/>
          </p:nvSpPr>
          <p:spPr>
            <a:xfrm>
              <a:off x="7947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"/>
            <p:cNvSpPr/>
            <p:nvPr/>
          </p:nvSpPr>
          <p:spPr>
            <a:xfrm>
              <a:off x="832825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"/>
            <p:cNvSpPr/>
            <p:nvPr/>
          </p:nvSpPr>
          <p:spPr>
            <a:xfrm>
              <a:off x="872575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"/>
            <p:cNvSpPr/>
            <p:nvPr/>
          </p:nvSpPr>
          <p:spPr>
            <a:xfrm>
              <a:off x="91395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"/>
            <p:cNvSpPr/>
            <p:nvPr/>
          </p:nvSpPr>
          <p:spPr>
            <a:xfrm>
              <a:off x="9537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"/>
            <p:cNvSpPr/>
            <p:nvPr/>
          </p:nvSpPr>
          <p:spPr>
            <a:xfrm>
              <a:off x="99345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8"/>
                    <a:pt x="195" y="388"/>
                  </a:cubicBezTo>
                  <a:cubicBezTo>
                    <a:pt x="303" y="388"/>
                    <a:pt x="389" y="301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"/>
            <p:cNvSpPr/>
            <p:nvPr/>
          </p:nvSpPr>
          <p:spPr>
            <a:xfrm>
              <a:off x="10332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"/>
            <p:cNvSpPr/>
            <p:nvPr/>
          </p:nvSpPr>
          <p:spPr>
            <a:xfrm>
              <a:off x="10729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"/>
            <p:cNvSpPr/>
            <p:nvPr/>
          </p:nvSpPr>
          <p:spPr>
            <a:xfrm>
              <a:off x="11127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"/>
            <p:cNvSpPr/>
            <p:nvPr/>
          </p:nvSpPr>
          <p:spPr>
            <a:xfrm>
              <a:off x="1152500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3" y="388"/>
                  </a:cubicBezTo>
                  <a:cubicBezTo>
                    <a:pt x="301" y="388"/>
                    <a:pt x="388" y="301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"/>
            <p:cNvSpPr/>
            <p:nvPr/>
          </p:nvSpPr>
          <p:spPr>
            <a:xfrm>
              <a:off x="119227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8"/>
                    <a:pt x="193" y="388"/>
                  </a:cubicBezTo>
                  <a:cubicBezTo>
                    <a:pt x="300" y="388"/>
                    <a:pt x="387" y="301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"/>
            <p:cNvSpPr/>
            <p:nvPr/>
          </p:nvSpPr>
          <p:spPr>
            <a:xfrm>
              <a:off x="123202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7" y="301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"/>
            <p:cNvSpPr/>
            <p:nvPr/>
          </p:nvSpPr>
          <p:spPr>
            <a:xfrm>
              <a:off x="23647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9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"/>
            <p:cNvSpPr/>
            <p:nvPr/>
          </p:nvSpPr>
          <p:spPr>
            <a:xfrm>
              <a:off x="276225" y="10048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9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"/>
            <p:cNvSpPr/>
            <p:nvPr/>
          </p:nvSpPr>
          <p:spPr>
            <a:xfrm>
              <a:off x="3176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"/>
            <p:cNvSpPr/>
            <p:nvPr/>
          </p:nvSpPr>
          <p:spPr>
            <a:xfrm>
              <a:off x="355750" y="10047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2" y="311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"/>
            <p:cNvSpPr/>
            <p:nvPr/>
          </p:nvSpPr>
          <p:spPr>
            <a:xfrm>
              <a:off x="3971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"/>
            <p:cNvSpPr/>
            <p:nvPr/>
          </p:nvSpPr>
          <p:spPr>
            <a:xfrm>
              <a:off x="435250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"/>
            <p:cNvSpPr/>
            <p:nvPr/>
          </p:nvSpPr>
          <p:spPr>
            <a:xfrm>
              <a:off x="475025" y="10048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"/>
            <p:cNvSpPr/>
            <p:nvPr/>
          </p:nvSpPr>
          <p:spPr>
            <a:xfrm>
              <a:off x="51642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3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"/>
            <p:cNvSpPr/>
            <p:nvPr/>
          </p:nvSpPr>
          <p:spPr>
            <a:xfrm>
              <a:off x="55452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"/>
            <p:cNvSpPr/>
            <p:nvPr/>
          </p:nvSpPr>
          <p:spPr>
            <a:xfrm>
              <a:off x="595925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3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"/>
            <p:cNvSpPr/>
            <p:nvPr/>
          </p:nvSpPr>
          <p:spPr>
            <a:xfrm>
              <a:off x="63402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"/>
            <p:cNvSpPr/>
            <p:nvPr/>
          </p:nvSpPr>
          <p:spPr>
            <a:xfrm>
              <a:off x="67377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"/>
            <p:cNvSpPr/>
            <p:nvPr/>
          </p:nvSpPr>
          <p:spPr>
            <a:xfrm>
              <a:off x="7152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"/>
            <p:cNvSpPr/>
            <p:nvPr/>
          </p:nvSpPr>
          <p:spPr>
            <a:xfrm>
              <a:off x="753300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"/>
            <p:cNvSpPr/>
            <p:nvPr/>
          </p:nvSpPr>
          <p:spPr>
            <a:xfrm>
              <a:off x="7947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"/>
            <p:cNvSpPr/>
            <p:nvPr/>
          </p:nvSpPr>
          <p:spPr>
            <a:xfrm>
              <a:off x="83282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"/>
            <p:cNvSpPr/>
            <p:nvPr/>
          </p:nvSpPr>
          <p:spPr>
            <a:xfrm>
              <a:off x="87257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1" y="1"/>
                    <a:pt x="260" y="1"/>
                  </a:cubicBezTo>
                  <a:cubicBezTo>
                    <a:pt x="259" y="1"/>
                    <a:pt x="258" y="1"/>
                    <a:pt x="258" y="1"/>
                  </a:cubicBezTo>
                  <a:cubicBezTo>
                    <a:pt x="86" y="1"/>
                    <a:pt x="1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"/>
            <p:cNvSpPr/>
            <p:nvPr/>
          </p:nvSpPr>
          <p:spPr>
            <a:xfrm>
              <a:off x="91395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"/>
            <p:cNvSpPr/>
            <p:nvPr/>
          </p:nvSpPr>
          <p:spPr>
            <a:xfrm>
              <a:off x="9537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"/>
            <p:cNvSpPr/>
            <p:nvPr/>
          </p:nvSpPr>
          <p:spPr>
            <a:xfrm>
              <a:off x="99345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8"/>
                    <a:pt x="195" y="388"/>
                  </a:cubicBezTo>
                  <a:cubicBezTo>
                    <a:pt x="303" y="388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"/>
            <p:cNvSpPr/>
            <p:nvPr/>
          </p:nvSpPr>
          <p:spPr>
            <a:xfrm>
              <a:off x="10332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"/>
            <p:cNvSpPr/>
            <p:nvPr/>
          </p:nvSpPr>
          <p:spPr>
            <a:xfrm>
              <a:off x="10729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"/>
            <p:cNvSpPr/>
            <p:nvPr/>
          </p:nvSpPr>
          <p:spPr>
            <a:xfrm>
              <a:off x="11127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"/>
            <p:cNvSpPr/>
            <p:nvPr/>
          </p:nvSpPr>
          <p:spPr>
            <a:xfrm>
              <a:off x="1152500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3" y="388"/>
                  </a:cubicBezTo>
                  <a:cubicBezTo>
                    <a:pt x="301" y="388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"/>
            <p:cNvSpPr/>
            <p:nvPr/>
          </p:nvSpPr>
          <p:spPr>
            <a:xfrm>
              <a:off x="119227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8"/>
                    <a:pt x="193" y="388"/>
                  </a:cubicBezTo>
                  <a:cubicBezTo>
                    <a:pt x="300" y="388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"/>
            <p:cNvSpPr/>
            <p:nvPr/>
          </p:nvSpPr>
          <p:spPr>
            <a:xfrm>
              <a:off x="123202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7" y="300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"/>
            <p:cNvSpPr/>
            <p:nvPr/>
          </p:nvSpPr>
          <p:spPr>
            <a:xfrm>
              <a:off x="276225" y="9707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"/>
            <p:cNvSpPr/>
            <p:nvPr/>
          </p:nvSpPr>
          <p:spPr>
            <a:xfrm>
              <a:off x="3176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"/>
            <p:cNvSpPr/>
            <p:nvPr/>
          </p:nvSpPr>
          <p:spPr>
            <a:xfrm>
              <a:off x="355750" y="97065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7" y="389"/>
                    <a:pt x="452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"/>
            <p:cNvSpPr/>
            <p:nvPr/>
          </p:nvSpPr>
          <p:spPr>
            <a:xfrm>
              <a:off x="3971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"/>
            <p:cNvSpPr/>
            <p:nvPr/>
          </p:nvSpPr>
          <p:spPr>
            <a:xfrm>
              <a:off x="435250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"/>
            <p:cNvSpPr/>
            <p:nvPr/>
          </p:nvSpPr>
          <p:spPr>
            <a:xfrm>
              <a:off x="475000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"/>
            <p:cNvSpPr/>
            <p:nvPr/>
          </p:nvSpPr>
          <p:spPr>
            <a:xfrm>
              <a:off x="51642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"/>
            <p:cNvSpPr/>
            <p:nvPr/>
          </p:nvSpPr>
          <p:spPr>
            <a:xfrm>
              <a:off x="554500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"/>
            <p:cNvSpPr/>
            <p:nvPr/>
          </p:nvSpPr>
          <p:spPr>
            <a:xfrm>
              <a:off x="595925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"/>
            <p:cNvSpPr/>
            <p:nvPr/>
          </p:nvSpPr>
          <p:spPr>
            <a:xfrm>
              <a:off x="634025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"/>
            <p:cNvSpPr/>
            <p:nvPr/>
          </p:nvSpPr>
          <p:spPr>
            <a:xfrm>
              <a:off x="673775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"/>
            <p:cNvSpPr/>
            <p:nvPr/>
          </p:nvSpPr>
          <p:spPr>
            <a:xfrm>
              <a:off x="7152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2"/>
            <p:cNvSpPr/>
            <p:nvPr/>
          </p:nvSpPr>
          <p:spPr>
            <a:xfrm>
              <a:off x="753300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2"/>
            <p:cNvSpPr/>
            <p:nvPr/>
          </p:nvSpPr>
          <p:spPr>
            <a:xfrm>
              <a:off x="7947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2"/>
            <p:cNvSpPr/>
            <p:nvPr/>
          </p:nvSpPr>
          <p:spPr>
            <a:xfrm>
              <a:off x="832825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"/>
            <p:cNvSpPr/>
            <p:nvPr/>
          </p:nvSpPr>
          <p:spPr>
            <a:xfrm>
              <a:off x="872575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"/>
            <p:cNvSpPr/>
            <p:nvPr/>
          </p:nvSpPr>
          <p:spPr>
            <a:xfrm>
              <a:off x="91395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"/>
            <p:cNvSpPr/>
            <p:nvPr/>
          </p:nvSpPr>
          <p:spPr>
            <a:xfrm>
              <a:off x="9537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"/>
            <p:cNvSpPr/>
            <p:nvPr/>
          </p:nvSpPr>
          <p:spPr>
            <a:xfrm>
              <a:off x="99345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"/>
            <p:cNvSpPr/>
            <p:nvPr/>
          </p:nvSpPr>
          <p:spPr>
            <a:xfrm>
              <a:off x="10332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"/>
            <p:cNvSpPr/>
            <p:nvPr/>
          </p:nvSpPr>
          <p:spPr>
            <a:xfrm>
              <a:off x="107297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"/>
            <p:cNvSpPr/>
            <p:nvPr/>
          </p:nvSpPr>
          <p:spPr>
            <a:xfrm>
              <a:off x="11127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"/>
            <p:cNvSpPr/>
            <p:nvPr/>
          </p:nvSpPr>
          <p:spPr>
            <a:xfrm>
              <a:off x="1152500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"/>
            <p:cNvSpPr/>
            <p:nvPr/>
          </p:nvSpPr>
          <p:spPr>
            <a:xfrm>
              <a:off x="119227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"/>
            <p:cNvSpPr/>
            <p:nvPr/>
          </p:nvSpPr>
          <p:spPr>
            <a:xfrm>
              <a:off x="123202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"/>
            <p:cNvSpPr/>
            <p:nvPr/>
          </p:nvSpPr>
          <p:spPr>
            <a:xfrm>
              <a:off x="276225" y="9366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"/>
            <p:cNvSpPr/>
            <p:nvPr/>
          </p:nvSpPr>
          <p:spPr>
            <a:xfrm>
              <a:off x="3176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"/>
            <p:cNvSpPr/>
            <p:nvPr/>
          </p:nvSpPr>
          <p:spPr>
            <a:xfrm>
              <a:off x="355750" y="936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7" y="389"/>
                    <a:pt x="452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"/>
            <p:cNvSpPr/>
            <p:nvPr/>
          </p:nvSpPr>
          <p:spPr>
            <a:xfrm>
              <a:off x="3971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"/>
            <p:cNvSpPr/>
            <p:nvPr/>
          </p:nvSpPr>
          <p:spPr>
            <a:xfrm>
              <a:off x="435250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"/>
            <p:cNvSpPr/>
            <p:nvPr/>
          </p:nvSpPr>
          <p:spPr>
            <a:xfrm>
              <a:off x="475025" y="9366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"/>
            <p:cNvSpPr/>
            <p:nvPr/>
          </p:nvSpPr>
          <p:spPr>
            <a:xfrm>
              <a:off x="51642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"/>
            <p:cNvSpPr/>
            <p:nvPr/>
          </p:nvSpPr>
          <p:spPr>
            <a:xfrm>
              <a:off x="55452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2"/>
            <p:cNvSpPr/>
            <p:nvPr/>
          </p:nvSpPr>
          <p:spPr>
            <a:xfrm>
              <a:off x="595925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2"/>
            <p:cNvSpPr/>
            <p:nvPr/>
          </p:nvSpPr>
          <p:spPr>
            <a:xfrm>
              <a:off x="634025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"/>
            <p:cNvSpPr/>
            <p:nvPr/>
          </p:nvSpPr>
          <p:spPr>
            <a:xfrm>
              <a:off x="673775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"/>
            <p:cNvSpPr/>
            <p:nvPr/>
          </p:nvSpPr>
          <p:spPr>
            <a:xfrm>
              <a:off x="7152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"/>
            <p:cNvSpPr/>
            <p:nvPr/>
          </p:nvSpPr>
          <p:spPr>
            <a:xfrm>
              <a:off x="753300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"/>
            <p:cNvSpPr/>
            <p:nvPr/>
          </p:nvSpPr>
          <p:spPr>
            <a:xfrm>
              <a:off x="7947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2"/>
            <p:cNvSpPr/>
            <p:nvPr/>
          </p:nvSpPr>
          <p:spPr>
            <a:xfrm>
              <a:off x="83282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2"/>
            <p:cNvSpPr/>
            <p:nvPr/>
          </p:nvSpPr>
          <p:spPr>
            <a:xfrm>
              <a:off x="87257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1" y="0"/>
                    <a:pt x="260" y="0"/>
                  </a:cubicBezTo>
                  <a:cubicBezTo>
                    <a:pt x="259" y="0"/>
                    <a:pt x="258" y="0"/>
                    <a:pt x="258" y="0"/>
                  </a:cubicBezTo>
                  <a:cubicBezTo>
                    <a:pt x="86" y="0"/>
                    <a:pt x="1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"/>
            <p:cNvSpPr/>
            <p:nvPr/>
          </p:nvSpPr>
          <p:spPr>
            <a:xfrm>
              <a:off x="91395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"/>
            <p:cNvSpPr/>
            <p:nvPr/>
          </p:nvSpPr>
          <p:spPr>
            <a:xfrm>
              <a:off x="9537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"/>
            <p:cNvSpPr/>
            <p:nvPr/>
          </p:nvSpPr>
          <p:spPr>
            <a:xfrm>
              <a:off x="99345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"/>
            <p:cNvSpPr/>
            <p:nvPr/>
          </p:nvSpPr>
          <p:spPr>
            <a:xfrm>
              <a:off x="10332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"/>
            <p:cNvSpPr/>
            <p:nvPr/>
          </p:nvSpPr>
          <p:spPr>
            <a:xfrm>
              <a:off x="107297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"/>
            <p:cNvSpPr/>
            <p:nvPr/>
          </p:nvSpPr>
          <p:spPr>
            <a:xfrm>
              <a:off x="11127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"/>
            <p:cNvSpPr/>
            <p:nvPr/>
          </p:nvSpPr>
          <p:spPr>
            <a:xfrm>
              <a:off x="1152500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"/>
            <p:cNvSpPr/>
            <p:nvPr/>
          </p:nvSpPr>
          <p:spPr>
            <a:xfrm>
              <a:off x="119227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"/>
            <p:cNvSpPr/>
            <p:nvPr/>
          </p:nvSpPr>
          <p:spPr>
            <a:xfrm>
              <a:off x="123202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"/>
            <p:cNvSpPr/>
            <p:nvPr/>
          </p:nvSpPr>
          <p:spPr>
            <a:xfrm>
              <a:off x="276225" y="902475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"/>
            <p:cNvSpPr/>
            <p:nvPr/>
          </p:nvSpPr>
          <p:spPr>
            <a:xfrm>
              <a:off x="3176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2"/>
            <p:cNvSpPr/>
            <p:nvPr/>
          </p:nvSpPr>
          <p:spPr>
            <a:xfrm>
              <a:off x="355750" y="9024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2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2"/>
            <p:cNvSpPr/>
            <p:nvPr/>
          </p:nvSpPr>
          <p:spPr>
            <a:xfrm>
              <a:off x="3971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"/>
            <p:cNvSpPr/>
            <p:nvPr/>
          </p:nvSpPr>
          <p:spPr>
            <a:xfrm>
              <a:off x="435250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"/>
            <p:cNvSpPr/>
            <p:nvPr/>
          </p:nvSpPr>
          <p:spPr>
            <a:xfrm>
              <a:off x="475000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"/>
            <p:cNvSpPr/>
            <p:nvPr/>
          </p:nvSpPr>
          <p:spPr>
            <a:xfrm>
              <a:off x="51642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"/>
            <p:cNvSpPr/>
            <p:nvPr/>
          </p:nvSpPr>
          <p:spPr>
            <a:xfrm>
              <a:off x="554500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"/>
            <p:cNvSpPr/>
            <p:nvPr/>
          </p:nvSpPr>
          <p:spPr>
            <a:xfrm>
              <a:off x="595925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"/>
            <p:cNvSpPr/>
            <p:nvPr/>
          </p:nvSpPr>
          <p:spPr>
            <a:xfrm>
              <a:off x="634025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"/>
            <p:cNvSpPr/>
            <p:nvPr/>
          </p:nvSpPr>
          <p:spPr>
            <a:xfrm>
              <a:off x="673775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2"/>
            <p:cNvSpPr/>
            <p:nvPr/>
          </p:nvSpPr>
          <p:spPr>
            <a:xfrm>
              <a:off x="7152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2"/>
            <p:cNvSpPr/>
            <p:nvPr/>
          </p:nvSpPr>
          <p:spPr>
            <a:xfrm>
              <a:off x="753300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"/>
            <p:cNvSpPr/>
            <p:nvPr/>
          </p:nvSpPr>
          <p:spPr>
            <a:xfrm>
              <a:off x="7947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"/>
            <p:cNvSpPr/>
            <p:nvPr/>
          </p:nvSpPr>
          <p:spPr>
            <a:xfrm>
              <a:off x="832825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"/>
            <p:cNvSpPr/>
            <p:nvPr/>
          </p:nvSpPr>
          <p:spPr>
            <a:xfrm>
              <a:off x="872575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"/>
            <p:cNvSpPr/>
            <p:nvPr/>
          </p:nvSpPr>
          <p:spPr>
            <a:xfrm>
              <a:off x="91395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"/>
            <p:cNvSpPr/>
            <p:nvPr/>
          </p:nvSpPr>
          <p:spPr>
            <a:xfrm>
              <a:off x="9537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"/>
            <p:cNvSpPr/>
            <p:nvPr/>
          </p:nvSpPr>
          <p:spPr>
            <a:xfrm>
              <a:off x="99345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"/>
            <p:cNvSpPr/>
            <p:nvPr/>
          </p:nvSpPr>
          <p:spPr>
            <a:xfrm>
              <a:off x="10332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"/>
            <p:cNvSpPr/>
            <p:nvPr/>
          </p:nvSpPr>
          <p:spPr>
            <a:xfrm>
              <a:off x="107297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"/>
            <p:cNvSpPr/>
            <p:nvPr/>
          </p:nvSpPr>
          <p:spPr>
            <a:xfrm>
              <a:off x="11127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"/>
            <p:cNvSpPr/>
            <p:nvPr/>
          </p:nvSpPr>
          <p:spPr>
            <a:xfrm>
              <a:off x="1152500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"/>
            <p:cNvSpPr/>
            <p:nvPr/>
          </p:nvSpPr>
          <p:spPr>
            <a:xfrm>
              <a:off x="119227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2"/>
            <p:cNvSpPr/>
            <p:nvPr/>
          </p:nvSpPr>
          <p:spPr>
            <a:xfrm>
              <a:off x="123202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2"/>
            <p:cNvSpPr/>
            <p:nvPr/>
          </p:nvSpPr>
          <p:spPr>
            <a:xfrm>
              <a:off x="276225" y="868375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"/>
            <p:cNvSpPr/>
            <p:nvPr/>
          </p:nvSpPr>
          <p:spPr>
            <a:xfrm>
              <a:off x="3176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"/>
            <p:cNvSpPr/>
            <p:nvPr/>
          </p:nvSpPr>
          <p:spPr>
            <a:xfrm>
              <a:off x="355750" y="8683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"/>
            <p:cNvSpPr/>
            <p:nvPr/>
          </p:nvSpPr>
          <p:spPr>
            <a:xfrm>
              <a:off x="3971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"/>
            <p:cNvSpPr/>
            <p:nvPr/>
          </p:nvSpPr>
          <p:spPr>
            <a:xfrm>
              <a:off x="435250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"/>
            <p:cNvSpPr/>
            <p:nvPr/>
          </p:nvSpPr>
          <p:spPr>
            <a:xfrm>
              <a:off x="475000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"/>
            <p:cNvSpPr/>
            <p:nvPr/>
          </p:nvSpPr>
          <p:spPr>
            <a:xfrm>
              <a:off x="51642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"/>
            <p:cNvSpPr/>
            <p:nvPr/>
          </p:nvSpPr>
          <p:spPr>
            <a:xfrm>
              <a:off x="554500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"/>
            <p:cNvSpPr/>
            <p:nvPr/>
          </p:nvSpPr>
          <p:spPr>
            <a:xfrm>
              <a:off x="595925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"/>
            <p:cNvSpPr/>
            <p:nvPr/>
          </p:nvSpPr>
          <p:spPr>
            <a:xfrm>
              <a:off x="634025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"/>
            <p:cNvSpPr/>
            <p:nvPr/>
          </p:nvSpPr>
          <p:spPr>
            <a:xfrm>
              <a:off x="673775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"/>
            <p:cNvSpPr/>
            <p:nvPr/>
          </p:nvSpPr>
          <p:spPr>
            <a:xfrm>
              <a:off x="7152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"/>
            <p:cNvSpPr/>
            <p:nvPr/>
          </p:nvSpPr>
          <p:spPr>
            <a:xfrm>
              <a:off x="753300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"/>
            <p:cNvSpPr/>
            <p:nvPr/>
          </p:nvSpPr>
          <p:spPr>
            <a:xfrm>
              <a:off x="7947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"/>
            <p:cNvSpPr/>
            <p:nvPr/>
          </p:nvSpPr>
          <p:spPr>
            <a:xfrm>
              <a:off x="832825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"/>
            <p:cNvSpPr/>
            <p:nvPr/>
          </p:nvSpPr>
          <p:spPr>
            <a:xfrm>
              <a:off x="872575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"/>
            <p:cNvSpPr/>
            <p:nvPr/>
          </p:nvSpPr>
          <p:spPr>
            <a:xfrm>
              <a:off x="91395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"/>
            <p:cNvSpPr/>
            <p:nvPr/>
          </p:nvSpPr>
          <p:spPr>
            <a:xfrm>
              <a:off x="9537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"/>
            <p:cNvSpPr/>
            <p:nvPr/>
          </p:nvSpPr>
          <p:spPr>
            <a:xfrm>
              <a:off x="99345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"/>
            <p:cNvSpPr/>
            <p:nvPr/>
          </p:nvSpPr>
          <p:spPr>
            <a:xfrm>
              <a:off x="10332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"/>
            <p:cNvSpPr/>
            <p:nvPr/>
          </p:nvSpPr>
          <p:spPr>
            <a:xfrm>
              <a:off x="107297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"/>
            <p:cNvSpPr/>
            <p:nvPr/>
          </p:nvSpPr>
          <p:spPr>
            <a:xfrm>
              <a:off x="11127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"/>
            <p:cNvSpPr/>
            <p:nvPr/>
          </p:nvSpPr>
          <p:spPr>
            <a:xfrm>
              <a:off x="1152500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"/>
            <p:cNvSpPr/>
            <p:nvPr/>
          </p:nvSpPr>
          <p:spPr>
            <a:xfrm>
              <a:off x="119227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"/>
            <p:cNvSpPr/>
            <p:nvPr/>
          </p:nvSpPr>
          <p:spPr>
            <a:xfrm>
              <a:off x="123202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"/>
            <p:cNvSpPr/>
            <p:nvPr/>
          </p:nvSpPr>
          <p:spPr>
            <a:xfrm>
              <a:off x="3176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"/>
            <p:cNvSpPr/>
            <p:nvPr/>
          </p:nvSpPr>
          <p:spPr>
            <a:xfrm>
              <a:off x="355750" y="834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"/>
            <p:cNvSpPr/>
            <p:nvPr/>
          </p:nvSpPr>
          <p:spPr>
            <a:xfrm>
              <a:off x="3971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"/>
            <p:cNvSpPr/>
            <p:nvPr/>
          </p:nvSpPr>
          <p:spPr>
            <a:xfrm>
              <a:off x="435250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"/>
            <p:cNvSpPr/>
            <p:nvPr/>
          </p:nvSpPr>
          <p:spPr>
            <a:xfrm>
              <a:off x="475025" y="834275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"/>
            <p:cNvSpPr/>
            <p:nvPr/>
          </p:nvSpPr>
          <p:spPr>
            <a:xfrm>
              <a:off x="51642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2"/>
            <p:cNvSpPr/>
            <p:nvPr/>
          </p:nvSpPr>
          <p:spPr>
            <a:xfrm>
              <a:off x="554525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"/>
            <p:cNvSpPr/>
            <p:nvPr/>
          </p:nvSpPr>
          <p:spPr>
            <a:xfrm>
              <a:off x="595925" y="8342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"/>
            <p:cNvSpPr/>
            <p:nvPr/>
          </p:nvSpPr>
          <p:spPr>
            <a:xfrm>
              <a:off x="634025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"/>
            <p:cNvSpPr/>
            <p:nvPr/>
          </p:nvSpPr>
          <p:spPr>
            <a:xfrm>
              <a:off x="673775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"/>
            <p:cNvSpPr/>
            <p:nvPr/>
          </p:nvSpPr>
          <p:spPr>
            <a:xfrm>
              <a:off x="7152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"/>
            <p:cNvSpPr/>
            <p:nvPr/>
          </p:nvSpPr>
          <p:spPr>
            <a:xfrm>
              <a:off x="753300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"/>
            <p:cNvSpPr/>
            <p:nvPr/>
          </p:nvSpPr>
          <p:spPr>
            <a:xfrm>
              <a:off x="7947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"/>
            <p:cNvSpPr/>
            <p:nvPr/>
          </p:nvSpPr>
          <p:spPr>
            <a:xfrm>
              <a:off x="832825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"/>
            <p:cNvSpPr/>
            <p:nvPr/>
          </p:nvSpPr>
          <p:spPr>
            <a:xfrm>
              <a:off x="872575" y="8342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2"/>
                    <a:pt x="0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"/>
            <p:cNvSpPr/>
            <p:nvPr/>
          </p:nvSpPr>
          <p:spPr>
            <a:xfrm>
              <a:off x="91395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2"/>
            <p:cNvSpPr/>
            <p:nvPr/>
          </p:nvSpPr>
          <p:spPr>
            <a:xfrm>
              <a:off x="9537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"/>
            <p:cNvSpPr/>
            <p:nvPr/>
          </p:nvSpPr>
          <p:spPr>
            <a:xfrm>
              <a:off x="99345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"/>
            <p:cNvSpPr/>
            <p:nvPr/>
          </p:nvSpPr>
          <p:spPr>
            <a:xfrm>
              <a:off x="10332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"/>
            <p:cNvSpPr/>
            <p:nvPr/>
          </p:nvSpPr>
          <p:spPr>
            <a:xfrm>
              <a:off x="107297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"/>
            <p:cNvSpPr/>
            <p:nvPr/>
          </p:nvSpPr>
          <p:spPr>
            <a:xfrm>
              <a:off x="11127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"/>
            <p:cNvSpPr/>
            <p:nvPr/>
          </p:nvSpPr>
          <p:spPr>
            <a:xfrm>
              <a:off x="1152500" y="8342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"/>
            <p:cNvSpPr/>
            <p:nvPr/>
          </p:nvSpPr>
          <p:spPr>
            <a:xfrm>
              <a:off x="119227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"/>
            <p:cNvSpPr/>
            <p:nvPr/>
          </p:nvSpPr>
          <p:spPr>
            <a:xfrm>
              <a:off x="123202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"/>
            <p:cNvSpPr/>
            <p:nvPr/>
          </p:nvSpPr>
          <p:spPr>
            <a:xfrm>
              <a:off x="3176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"/>
            <p:cNvSpPr/>
            <p:nvPr/>
          </p:nvSpPr>
          <p:spPr>
            <a:xfrm>
              <a:off x="355750" y="8001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6"/>
                  </a:cubicBezTo>
                  <a:cubicBezTo>
                    <a:pt x="453" y="88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"/>
            <p:cNvSpPr/>
            <p:nvPr/>
          </p:nvSpPr>
          <p:spPr>
            <a:xfrm>
              <a:off x="3971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8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"/>
            <p:cNvSpPr/>
            <p:nvPr/>
          </p:nvSpPr>
          <p:spPr>
            <a:xfrm>
              <a:off x="435250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"/>
            <p:cNvSpPr/>
            <p:nvPr/>
          </p:nvSpPr>
          <p:spPr>
            <a:xfrm>
              <a:off x="475000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"/>
            <p:cNvSpPr/>
            <p:nvPr/>
          </p:nvSpPr>
          <p:spPr>
            <a:xfrm>
              <a:off x="51642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"/>
            <p:cNvSpPr/>
            <p:nvPr/>
          </p:nvSpPr>
          <p:spPr>
            <a:xfrm>
              <a:off x="554500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"/>
            <p:cNvSpPr/>
            <p:nvPr/>
          </p:nvSpPr>
          <p:spPr>
            <a:xfrm>
              <a:off x="595925" y="8001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"/>
            <p:cNvSpPr/>
            <p:nvPr/>
          </p:nvSpPr>
          <p:spPr>
            <a:xfrm>
              <a:off x="634025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"/>
            <p:cNvSpPr/>
            <p:nvPr/>
          </p:nvSpPr>
          <p:spPr>
            <a:xfrm>
              <a:off x="673775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"/>
            <p:cNvSpPr/>
            <p:nvPr/>
          </p:nvSpPr>
          <p:spPr>
            <a:xfrm>
              <a:off x="7152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8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"/>
            <p:cNvSpPr/>
            <p:nvPr/>
          </p:nvSpPr>
          <p:spPr>
            <a:xfrm>
              <a:off x="753300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"/>
            <p:cNvSpPr/>
            <p:nvPr/>
          </p:nvSpPr>
          <p:spPr>
            <a:xfrm>
              <a:off x="7947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"/>
            <p:cNvSpPr/>
            <p:nvPr/>
          </p:nvSpPr>
          <p:spPr>
            <a:xfrm>
              <a:off x="832825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"/>
            <p:cNvSpPr/>
            <p:nvPr/>
          </p:nvSpPr>
          <p:spPr>
            <a:xfrm>
              <a:off x="872575" y="8001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2"/>
                    <a:pt x="0" y="211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8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"/>
            <p:cNvSpPr/>
            <p:nvPr/>
          </p:nvSpPr>
          <p:spPr>
            <a:xfrm>
              <a:off x="91395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"/>
            <p:cNvSpPr/>
            <p:nvPr/>
          </p:nvSpPr>
          <p:spPr>
            <a:xfrm>
              <a:off x="9537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8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"/>
            <p:cNvSpPr/>
            <p:nvPr/>
          </p:nvSpPr>
          <p:spPr>
            <a:xfrm>
              <a:off x="99345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8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8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"/>
            <p:cNvSpPr/>
            <p:nvPr/>
          </p:nvSpPr>
          <p:spPr>
            <a:xfrm>
              <a:off x="10332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"/>
            <p:cNvSpPr/>
            <p:nvPr/>
          </p:nvSpPr>
          <p:spPr>
            <a:xfrm>
              <a:off x="107297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"/>
            <p:cNvSpPr/>
            <p:nvPr/>
          </p:nvSpPr>
          <p:spPr>
            <a:xfrm>
              <a:off x="11127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"/>
            <p:cNvSpPr/>
            <p:nvPr/>
          </p:nvSpPr>
          <p:spPr>
            <a:xfrm>
              <a:off x="1152500" y="8001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"/>
            <p:cNvSpPr/>
            <p:nvPr/>
          </p:nvSpPr>
          <p:spPr>
            <a:xfrm>
              <a:off x="119227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8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8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"/>
            <p:cNvSpPr/>
            <p:nvPr/>
          </p:nvSpPr>
          <p:spPr>
            <a:xfrm>
              <a:off x="123202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"/>
            <p:cNvSpPr/>
            <p:nvPr/>
          </p:nvSpPr>
          <p:spPr>
            <a:xfrm>
              <a:off x="355750" y="7660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"/>
            <p:cNvSpPr/>
            <p:nvPr/>
          </p:nvSpPr>
          <p:spPr>
            <a:xfrm>
              <a:off x="3971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"/>
            <p:cNvSpPr/>
            <p:nvPr/>
          </p:nvSpPr>
          <p:spPr>
            <a:xfrm>
              <a:off x="435250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"/>
            <p:cNvSpPr/>
            <p:nvPr/>
          </p:nvSpPr>
          <p:spPr>
            <a:xfrm>
              <a:off x="475025" y="7660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"/>
            <p:cNvSpPr/>
            <p:nvPr/>
          </p:nvSpPr>
          <p:spPr>
            <a:xfrm>
              <a:off x="51642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"/>
            <p:cNvSpPr/>
            <p:nvPr/>
          </p:nvSpPr>
          <p:spPr>
            <a:xfrm>
              <a:off x="554525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"/>
            <p:cNvSpPr/>
            <p:nvPr/>
          </p:nvSpPr>
          <p:spPr>
            <a:xfrm>
              <a:off x="595925" y="7660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"/>
            <p:cNvSpPr/>
            <p:nvPr/>
          </p:nvSpPr>
          <p:spPr>
            <a:xfrm>
              <a:off x="634025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"/>
            <p:cNvSpPr/>
            <p:nvPr/>
          </p:nvSpPr>
          <p:spPr>
            <a:xfrm>
              <a:off x="673775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"/>
            <p:cNvSpPr/>
            <p:nvPr/>
          </p:nvSpPr>
          <p:spPr>
            <a:xfrm>
              <a:off x="7152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"/>
            <p:cNvSpPr/>
            <p:nvPr/>
          </p:nvSpPr>
          <p:spPr>
            <a:xfrm>
              <a:off x="753300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"/>
            <p:cNvSpPr/>
            <p:nvPr/>
          </p:nvSpPr>
          <p:spPr>
            <a:xfrm>
              <a:off x="7947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"/>
            <p:cNvSpPr/>
            <p:nvPr/>
          </p:nvSpPr>
          <p:spPr>
            <a:xfrm>
              <a:off x="832825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"/>
            <p:cNvSpPr/>
            <p:nvPr/>
          </p:nvSpPr>
          <p:spPr>
            <a:xfrm>
              <a:off x="872575" y="7660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2"/>
                    <a:pt x="0" y="211"/>
                    <a:pt x="122" y="332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"/>
            <p:cNvSpPr/>
            <p:nvPr/>
          </p:nvSpPr>
          <p:spPr>
            <a:xfrm>
              <a:off x="91395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"/>
            <p:cNvSpPr/>
            <p:nvPr/>
          </p:nvSpPr>
          <p:spPr>
            <a:xfrm>
              <a:off x="9537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"/>
            <p:cNvSpPr/>
            <p:nvPr/>
          </p:nvSpPr>
          <p:spPr>
            <a:xfrm>
              <a:off x="99345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"/>
            <p:cNvSpPr/>
            <p:nvPr/>
          </p:nvSpPr>
          <p:spPr>
            <a:xfrm>
              <a:off x="10332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"/>
            <p:cNvSpPr/>
            <p:nvPr/>
          </p:nvSpPr>
          <p:spPr>
            <a:xfrm>
              <a:off x="107297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"/>
            <p:cNvSpPr/>
            <p:nvPr/>
          </p:nvSpPr>
          <p:spPr>
            <a:xfrm>
              <a:off x="11127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"/>
            <p:cNvSpPr/>
            <p:nvPr/>
          </p:nvSpPr>
          <p:spPr>
            <a:xfrm>
              <a:off x="1152500" y="7660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"/>
            <p:cNvSpPr/>
            <p:nvPr/>
          </p:nvSpPr>
          <p:spPr>
            <a:xfrm>
              <a:off x="119227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"/>
            <p:cNvSpPr/>
            <p:nvPr/>
          </p:nvSpPr>
          <p:spPr>
            <a:xfrm>
              <a:off x="123202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"/>
            <p:cNvSpPr/>
            <p:nvPr/>
          </p:nvSpPr>
          <p:spPr>
            <a:xfrm>
              <a:off x="355750" y="7319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"/>
            <p:cNvSpPr/>
            <p:nvPr/>
          </p:nvSpPr>
          <p:spPr>
            <a:xfrm>
              <a:off x="3971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"/>
            <p:cNvSpPr/>
            <p:nvPr/>
          </p:nvSpPr>
          <p:spPr>
            <a:xfrm>
              <a:off x="435250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"/>
            <p:cNvSpPr/>
            <p:nvPr/>
          </p:nvSpPr>
          <p:spPr>
            <a:xfrm>
              <a:off x="475025" y="7319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"/>
            <p:cNvSpPr/>
            <p:nvPr/>
          </p:nvSpPr>
          <p:spPr>
            <a:xfrm>
              <a:off x="51642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"/>
            <p:cNvSpPr/>
            <p:nvPr/>
          </p:nvSpPr>
          <p:spPr>
            <a:xfrm>
              <a:off x="55452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"/>
            <p:cNvSpPr/>
            <p:nvPr/>
          </p:nvSpPr>
          <p:spPr>
            <a:xfrm>
              <a:off x="595925" y="7319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"/>
            <p:cNvSpPr/>
            <p:nvPr/>
          </p:nvSpPr>
          <p:spPr>
            <a:xfrm>
              <a:off x="634025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"/>
            <p:cNvSpPr/>
            <p:nvPr/>
          </p:nvSpPr>
          <p:spPr>
            <a:xfrm>
              <a:off x="673775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"/>
            <p:cNvSpPr/>
            <p:nvPr/>
          </p:nvSpPr>
          <p:spPr>
            <a:xfrm>
              <a:off x="7152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"/>
            <p:cNvSpPr/>
            <p:nvPr/>
          </p:nvSpPr>
          <p:spPr>
            <a:xfrm>
              <a:off x="753300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"/>
            <p:cNvSpPr/>
            <p:nvPr/>
          </p:nvSpPr>
          <p:spPr>
            <a:xfrm>
              <a:off x="7947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"/>
            <p:cNvSpPr/>
            <p:nvPr/>
          </p:nvSpPr>
          <p:spPr>
            <a:xfrm>
              <a:off x="83282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"/>
            <p:cNvSpPr/>
            <p:nvPr/>
          </p:nvSpPr>
          <p:spPr>
            <a:xfrm>
              <a:off x="87257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"/>
            <p:cNvSpPr/>
            <p:nvPr/>
          </p:nvSpPr>
          <p:spPr>
            <a:xfrm>
              <a:off x="91395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"/>
            <p:cNvSpPr/>
            <p:nvPr/>
          </p:nvSpPr>
          <p:spPr>
            <a:xfrm>
              <a:off x="9537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"/>
            <p:cNvSpPr/>
            <p:nvPr/>
          </p:nvSpPr>
          <p:spPr>
            <a:xfrm>
              <a:off x="99345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"/>
            <p:cNvSpPr/>
            <p:nvPr/>
          </p:nvSpPr>
          <p:spPr>
            <a:xfrm>
              <a:off x="10332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"/>
            <p:cNvSpPr/>
            <p:nvPr/>
          </p:nvSpPr>
          <p:spPr>
            <a:xfrm>
              <a:off x="107297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"/>
            <p:cNvSpPr/>
            <p:nvPr/>
          </p:nvSpPr>
          <p:spPr>
            <a:xfrm>
              <a:off x="11127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"/>
            <p:cNvSpPr/>
            <p:nvPr/>
          </p:nvSpPr>
          <p:spPr>
            <a:xfrm>
              <a:off x="1152500" y="7319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"/>
            <p:cNvSpPr/>
            <p:nvPr/>
          </p:nvSpPr>
          <p:spPr>
            <a:xfrm>
              <a:off x="119227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"/>
            <p:cNvSpPr/>
            <p:nvPr/>
          </p:nvSpPr>
          <p:spPr>
            <a:xfrm>
              <a:off x="123202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"/>
            <p:cNvSpPr/>
            <p:nvPr/>
          </p:nvSpPr>
          <p:spPr>
            <a:xfrm>
              <a:off x="3971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"/>
            <p:cNvSpPr/>
            <p:nvPr/>
          </p:nvSpPr>
          <p:spPr>
            <a:xfrm>
              <a:off x="435250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"/>
            <p:cNvSpPr/>
            <p:nvPr/>
          </p:nvSpPr>
          <p:spPr>
            <a:xfrm>
              <a:off x="475000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"/>
            <p:cNvSpPr/>
            <p:nvPr/>
          </p:nvSpPr>
          <p:spPr>
            <a:xfrm>
              <a:off x="516425" y="6978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"/>
            <p:cNvSpPr/>
            <p:nvPr/>
          </p:nvSpPr>
          <p:spPr>
            <a:xfrm>
              <a:off x="554500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"/>
            <p:cNvSpPr/>
            <p:nvPr/>
          </p:nvSpPr>
          <p:spPr>
            <a:xfrm>
              <a:off x="595925" y="6978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"/>
            <p:cNvSpPr/>
            <p:nvPr/>
          </p:nvSpPr>
          <p:spPr>
            <a:xfrm>
              <a:off x="634025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"/>
            <p:cNvSpPr/>
            <p:nvPr/>
          </p:nvSpPr>
          <p:spPr>
            <a:xfrm>
              <a:off x="673775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"/>
            <p:cNvSpPr/>
            <p:nvPr/>
          </p:nvSpPr>
          <p:spPr>
            <a:xfrm>
              <a:off x="7152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"/>
            <p:cNvSpPr/>
            <p:nvPr/>
          </p:nvSpPr>
          <p:spPr>
            <a:xfrm>
              <a:off x="753300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"/>
            <p:cNvSpPr/>
            <p:nvPr/>
          </p:nvSpPr>
          <p:spPr>
            <a:xfrm>
              <a:off x="7947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"/>
            <p:cNvSpPr/>
            <p:nvPr/>
          </p:nvSpPr>
          <p:spPr>
            <a:xfrm>
              <a:off x="832825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"/>
            <p:cNvSpPr/>
            <p:nvPr/>
          </p:nvSpPr>
          <p:spPr>
            <a:xfrm>
              <a:off x="872575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"/>
            <p:cNvSpPr/>
            <p:nvPr/>
          </p:nvSpPr>
          <p:spPr>
            <a:xfrm>
              <a:off x="91395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"/>
            <p:cNvSpPr/>
            <p:nvPr/>
          </p:nvSpPr>
          <p:spPr>
            <a:xfrm>
              <a:off x="9537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"/>
            <p:cNvSpPr/>
            <p:nvPr/>
          </p:nvSpPr>
          <p:spPr>
            <a:xfrm>
              <a:off x="99345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3" y="387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"/>
            <p:cNvSpPr/>
            <p:nvPr/>
          </p:nvSpPr>
          <p:spPr>
            <a:xfrm>
              <a:off x="10332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"/>
            <p:cNvSpPr/>
            <p:nvPr/>
          </p:nvSpPr>
          <p:spPr>
            <a:xfrm>
              <a:off x="107297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"/>
            <p:cNvSpPr/>
            <p:nvPr/>
          </p:nvSpPr>
          <p:spPr>
            <a:xfrm>
              <a:off x="11127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"/>
            <p:cNvSpPr/>
            <p:nvPr/>
          </p:nvSpPr>
          <p:spPr>
            <a:xfrm>
              <a:off x="1152500" y="6978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"/>
            <p:cNvSpPr/>
            <p:nvPr/>
          </p:nvSpPr>
          <p:spPr>
            <a:xfrm>
              <a:off x="1192275" y="6978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"/>
            <p:cNvSpPr/>
            <p:nvPr/>
          </p:nvSpPr>
          <p:spPr>
            <a:xfrm>
              <a:off x="4352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"/>
            <p:cNvSpPr/>
            <p:nvPr/>
          </p:nvSpPr>
          <p:spPr>
            <a:xfrm>
              <a:off x="475025" y="6637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"/>
            <p:cNvSpPr/>
            <p:nvPr/>
          </p:nvSpPr>
          <p:spPr>
            <a:xfrm>
              <a:off x="514750" y="6637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3" y="330"/>
                  </a:cubicBezTo>
                  <a:cubicBezTo>
                    <a:pt x="163" y="370"/>
                    <a:pt x="211" y="387"/>
                    <a:pt x="258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"/>
            <p:cNvSpPr/>
            <p:nvPr/>
          </p:nvSpPr>
          <p:spPr>
            <a:xfrm>
              <a:off x="5545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"/>
            <p:cNvSpPr/>
            <p:nvPr/>
          </p:nvSpPr>
          <p:spPr>
            <a:xfrm>
              <a:off x="594250" y="6637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0"/>
                  </a:cubicBezTo>
                  <a:cubicBezTo>
                    <a:pt x="164" y="370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6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"/>
            <p:cNvSpPr/>
            <p:nvPr/>
          </p:nvSpPr>
          <p:spPr>
            <a:xfrm>
              <a:off x="634025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"/>
            <p:cNvSpPr/>
            <p:nvPr/>
          </p:nvSpPr>
          <p:spPr>
            <a:xfrm>
              <a:off x="673775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"/>
            <p:cNvSpPr/>
            <p:nvPr/>
          </p:nvSpPr>
          <p:spPr>
            <a:xfrm>
              <a:off x="713525" y="6637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8" y="0"/>
                    <a:pt x="1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"/>
            <p:cNvSpPr/>
            <p:nvPr/>
          </p:nvSpPr>
          <p:spPr>
            <a:xfrm>
              <a:off x="753300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"/>
            <p:cNvSpPr/>
            <p:nvPr/>
          </p:nvSpPr>
          <p:spPr>
            <a:xfrm>
              <a:off x="79307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"/>
            <p:cNvSpPr/>
            <p:nvPr/>
          </p:nvSpPr>
          <p:spPr>
            <a:xfrm>
              <a:off x="8328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"/>
            <p:cNvSpPr/>
            <p:nvPr/>
          </p:nvSpPr>
          <p:spPr>
            <a:xfrm>
              <a:off x="872575" y="6637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7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"/>
            <p:cNvSpPr/>
            <p:nvPr/>
          </p:nvSpPr>
          <p:spPr>
            <a:xfrm>
              <a:off x="9123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"/>
            <p:cNvSpPr/>
            <p:nvPr/>
          </p:nvSpPr>
          <p:spPr>
            <a:xfrm>
              <a:off x="952100" y="6637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"/>
            <p:cNvSpPr/>
            <p:nvPr/>
          </p:nvSpPr>
          <p:spPr>
            <a:xfrm>
              <a:off x="9918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4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"/>
            <p:cNvSpPr/>
            <p:nvPr/>
          </p:nvSpPr>
          <p:spPr>
            <a:xfrm>
              <a:off x="1031600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2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7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"/>
            <p:cNvSpPr/>
            <p:nvPr/>
          </p:nvSpPr>
          <p:spPr>
            <a:xfrm>
              <a:off x="10713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6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"/>
            <p:cNvSpPr/>
            <p:nvPr/>
          </p:nvSpPr>
          <p:spPr>
            <a:xfrm>
              <a:off x="111110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3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"/>
            <p:cNvSpPr/>
            <p:nvPr/>
          </p:nvSpPr>
          <p:spPr>
            <a:xfrm>
              <a:off x="11508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"/>
            <p:cNvSpPr/>
            <p:nvPr/>
          </p:nvSpPr>
          <p:spPr>
            <a:xfrm>
              <a:off x="47500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"/>
            <p:cNvSpPr/>
            <p:nvPr/>
          </p:nvSpPr>
          <p:spPr>
            <a:xfrm>
              <a:off x="514750" y="62962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0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"/>
            <p:cNvSpPr/>
            <p:nvPr/>
          </p:nvSpPr>
          <p:spPr>
            <a:xfrm>
              <a:off x="554500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"/>
            <p:cNvSpPr/>
            <p:nvPr/>
          </p:nvSpPr>
          <p:spPr>
            <a:xfrm>
              <a:off x="594250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"/>
            <p:cNvSpPr/>
            <p:nvPr/>
          </p:nvSpPr>
          <p:spPr>
            <a:xfrm>
              <a:off x="634025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"/>
            <p:cNvSpPr/>
            <p:nvPr/>
          </p:nvSpPr>
          <p:spPr>
            <a:xfrm>
              <a:off x="673775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"/>
            <p:cNvSpPr/>
            <p:nvPr/>
          </p:nvSpPr>
          <p:spPr>
            <a:xfrm>
              <a:off x="713525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"/>
            <p:cNvSpPr/>
            <p:nvPr/>
          </p:nvSpPr>
          <p:spPr>
            <a:xfrm>
              <a:off x="753300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"/>
            <p:cNvSpPr/>
            <p:nvPr/>
          </p:nvSpPr>
          <p:spPr>
            <a:xfrm>
              <a:off x="7930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"/>
            <p:cNvSpPr/>
            <p:nvPr/>
          </p:nvSpPr>
          <p:spPr>
            <a:xfrm>
              <a:off x="8328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"/>
            <p:cNvSpPr/>
            <p:nvPr/>
          </p:nvSpPr>
          <p:spPr>
            <a:xfrm>
              <a:off x="8725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5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"/>
            <p:cNvSpPr/>
            <p:nvPr/>
          </p:nvSpPr>
          <p:spPr>
            <a:xfrm>
              <a:off x="9123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ubicBezTo>
                    <a:pt x="261" y="1"/>
                    <a:pt x="260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"/>
            <p:cNvSpPr/>
            <p:nvPr/>
          </p:nvSpPr>
          <p:spPr>
            <a:xfrm>
              <a:off x="9520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"/>
            <p:cNvSpPr/>
            <p:nvPr/>
          </p:nvSpPr>
          <p:spPr>
            <a:xfrm>
              <a:off x="9918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"/>
            <p:cNvSpPr/>
            <p:nvPr/>
          </p:nvSpPr>
          <p:spPr>
            <a:xfrm>
              <a:off x="1031575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"/>
            <p:cNvSpPr/>
            <p:nvPr/>
          </p:nvSpPr>
          <p:spPr>
            <a:xfrm>
              <a:off x="107135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"/>
            <p:cNvSpPr/>
            <p:nvPr/>
          </p:nvSpPr>
          <p:spPr>
            <a:xfrm>
              <a:off x="111110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"/>
            <p:cNvSpPr/>
            <p:nvPr/>
          </p:nvSpPr>
          <p:spPr>
            <a:xfrm>
              <a:off x="514750" y="59552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1"/>
                  </a:cubicBezTo>
                  <a:cubicBezTo>
                    <a:pt x="87" y="1"/>
                    <a:pt x="1" y="208"/>
                    <a:pt x="123" y="331"/>
                  </a:cubicBezTo>
                  <a:cubicBezTo>
                    <a:pt x="163" y="370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"/>
            <p:cNvSpPr/>
            <p:nvPr/>
          </p:nvSpPr>
          <p:spPr>
            <a:xfrm>
              <a:off x="5545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"/>
            <p:cNvSpPr/>
            <p:nvPr/>
          </p:nvSpPr>
          <p:spPr>
            <a:xfrm>
              <a:off x="594250" y="5955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"/>
            <p:cNvSpPr/>
            <p:nvPr/>
          </p:nvSpPr>
          <p:spPr>
            <a:xfrm>
              <a:off x="634025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"/>
            <p:cNvSpPr/>
            <p:nvPr/>
          </p:nvSpPr>
          <p:spPr>
            <a:xfrm>
              <a:off x="673775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"/>
            <p:cNvSpPr/>
            <p:nvPr/>
          </p:nvSpPr>
          <p:spPr>
            <a:xfrm>
              <a:off x="713525" y="5955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8" y="1"/>
                    <a:pt x="1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1"/>
                    <a:pt x="455" y="195"/>
                  </a:cubicBezTo>
                  <a:cubicBezTo>
                    <a:pt x="455" y="88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"/>
            <p:cNvSpPr/>
            <p:nvPr/>
          </p:nvSpPr>
          <p:spPr>
            <a:xfrm>
              <a:off x="753300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"/>
            <p:cNvSpPr/>
            <p:nvPr/>
          </p:nvSpPr>
          <p:spPr>
            <a:xfrm>
              <a:off x="79307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259" y="1"/>
                    <a:pt x="258" y="1"/>
                    <a:pt x="257" y="1"/>
                  </a:cubicBezTo>
                  <a:cubicBezTo>
                    <a:pt x="86" y="1"/>
                    <a:pt x="1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"/>
            <p:cNvSpPr/>
            <p:nvPr/>
          </p:nvSpPr>
          <p:spPr>
            <a:xfrm>
              <a:off x="8328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"/>
            <p:cNvSpPr/>
            <p:nvPr/>
          </p:nvSpPr>
          <p:spPr>
            <a:xfrm>
              <a:off x="87257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1"/>
                  </a:cubicBezTo>
                  <a:cubicBezTo>
                    <a:pt x="85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"/>
            <p:cNvSpPr/>
            <p:nvPr/>
          </p:nvSpPr>
          <p:spPr>
            <a:xfrm>
              <a:off x="9123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ubicBezTo>
                    <a:pt x="261" y="1"/>
                    <a:pt x="260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"/>
            <p:cNvSpPr/>
            <p:nvPr/>
          </p:nvSpPr>
          <p:spPr>
            <a:xfrm>
              <a:off x="952100" y="595525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"/>
            <p:cNvSpPr/>
            <p:nvPr/>
          </p:nvSpPr>
          <p:spPr>
            <a:xfrm>
              <a:off x="9918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"/>
            <p:cNvSpPr/>
            <p:nvPr/>
          </p:nvSpPr>
          <p:spPr>
            <a:xfrm>
              <a:off x="1031600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2" y="0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7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5" y="195"/>
                  </a:cubicBezTo>
                  <a:cubicBezTo>
                    <a:pt x="455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"/>
            <p:cNvSpPr/>
            <p:nvPr/>
          </p:nvSpPr>
          <p:spPr>
            <a:xfrm>
              <a:off x="1071350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86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"/>
            <p:cNvSpPr/>
            <p:nvPr/>
          </p:nvSpPr>
          <p:spPr>
            <a:xfrm>
              <a:off x="594250" y="561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4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"/>
            <p:cNvSpPr/>
            <p:nvPr/>
          </p:nvSpPr>
          <p:spPr>
            <a:xfrm>
              <a:off x="634025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"/>
            <p:cNvSpPr/>
            <p:nvPr/>
          </p:nvSpPr>
          <p:spPr>
            <a:xfrm>
              <a:off x="673775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"/>
            <p:cNvSpPr/>
            <p:nvPr/>
          </p:nvSpPr>
          <p:spPr>
            <a:xfrm>
              <a:off x="713525" y="561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"/>
            <p:cNvSpPr/>
            <p:nvPr/>
          </p:nvSpPr>
          <p:spPr>
            <a:xfrm>
              <a:off x="753300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"/>
            <p:cNvSpPr/>
            <p:nvPr/>
          </p:nvSpPr>
          <p:spPr>
            <a:xfrm>
              <a:off x="7930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"/>
            <p:cNvSpPr/>
            <p:nvPr/>
          </p:nvSpPr>
          <p:spPr>
            <a:xfrm>
              <a:off x="8328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"/>
            <p:cNvSpPr/>
            <p:nvPr/>
          </p:nvSpPr>
          <p:spPr>
            <a:xfrm>
              <a:off x="8725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5" y="0"/>
                    <a:pt x="0" y="209"/>
                    <a:pt x="123" y="332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"/>
            <p:cNvSpPr/>
            <p:nvPr/>
          </p:nvSpPr>
          <p:spPr>
            <a:xfrm>
              <a:off x="9123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"/>
            <p:cNvSpPr/>
            <p:nvPr/>
          </p:nvSpPr>
          <p:spPr>
            <a:xfrm>
              <a:off x="9520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"/>
            <p:cNvSpPr/>
            <p:nvPr/>
          </p:nvSpPr>
          <p:spPr>
            <a:xfrm>
              <a:off x="9918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"/>
            <p:cNvSpPr/>
            <p:nvPr/>
          </p:nvSpPr>
          <p:spPr>
            <a:xfrm>
              <a:off x="673775" y="5273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"/>
            <p:cNvSpPr/>
            <p:nvPr/>
          </p:nvSpPr>
          <p:spPr>
            <a:xfrm>
              <a:off x="713525" y="527300"/>
              <a:ext cx="11400" cy="9750"/>
            </a:xfrm>
            <a:custGeom>
              <a:avLst/>
              <a:gdLst/>
              <a:ahLst/>
              <a:cxnLst/>
              <a:rect l="l" t="t" r="r" b="b"/>
              <a:pathLst>
                <a:path w="456" h="390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"/>
            <p:cNvSpPr/>
            <p:nvPr/>
          </p:nvSpPr>
          <p:spPr>
            <a:xfrm>
              <a:off x="753300" y="5273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"/>
            <p:cNvSpPr/>
            <p:nvPr/>
          </p:nvSpPr>
          <p:spPr>
            <a:xfrm>
              <a:off x="79307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"/>
            <p:cNvSpPr/>
            <p:nvPr/>
          </p:nvSpPr>
          <p:spPr>
            <a:xfrm>
              <a:off x="83282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"/>
            <p:cNvSpPr/>
            <p:nvPr/>
          </p:nvSpPr>
          <p:spPr>
            <a:xfrm>
              <a:off x="87257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5" y="1"/>
                    <a:pt x="0" y="210"/>
                    <a:pt x="123" y="333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"/>
            <p:cNvSpPr/>
            <p:nvPr/>
          </p:nvSpPr>
          <p:spPr>
            <a:xfrm>
              <a:off x="91232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1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"/>
            <p:cNvSpPr/>
            <p:nvPr/>
          </p:nvSpPr>
          <p:spPr>
            <a:xfrm>
              <a:off x="594250" y="15845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0"/>
                  </a:cubicBezTo>
                  <a:cubicBezTo>
                    <a:pt x="164" y="370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"/>
            <p:cNvSpPr/>
            <p:nvPr/>
          </p:nvSpPr>
          <p:spPr>
            <a:xfrm>
              <a:off x="634025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"/>
            <p:cNvSpPr/>
            <p:nvPr/>
          </p:nvSpPr>
          <p:spPr>
            <a:xfrm>
              <a:off x="673775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"/>
            <p:cNvSpPr/>
            <p:nvPr/>
          </p:nvSpPr>
          <p:spPr>
            <a:xfrm>
              <a:off x="713525" y="15845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"/>
            <p:cNvSpPr/>
            <p:nvPr/>
          </p:nvSpPr>
          <p:spPr>
            <a:xfrm>
              <a:off x="753300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"/>
            <p:cNvSpPr/>
            <p:nvPr/>
          </p:nvSpPr>
          <p:spPr>
            <a:xfrm>
              <a:off x="7930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"/>
            <p:cNvSpPr/>
            <p:nvPr/>
          </p:nvSpPr>
          <p:spPr>
            <a:xfrm>
              <a:off x="8328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"/>
            <p:cNvSpPr/>
            <p:nvPr/>
          </p:nvSpPr>
          <p:spPr>
            <a:xfrm>
              <a:off x="8725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"/>
            <p:cNvSpPr/>
            <p:nvPr/>
          </p:nvSpPr>
          <p:spPr>
            <a:xfrm>
              <a:off x="9123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"/>
            <p:cNvSpPr/>
            <p:nvPr/>
          </p:nvSpPr>
          <p:spPr>
            <a:xfrm>
              <a:off x="9520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"/>
            <p:cNvSpPr/>
            <p:nvPr/>
          </p:nvSpPr>
          <p:spPr>
            <a:xfrm>
              <a:off x="9918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2"/>
            <p:cNvSpPr/>
            <p:nvPr/>
          </p:nvSpPr>
          <p:spPr>
            <a:xfrm>
              <a:off x="514750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"/>
            <p:cNvSpPr/>
            <p:nvPr/>
          </p:nvSpPr>
          <p:spPr>
            <a:xfrm>
              <a:off x="554500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"/>
            <p:cNvSpPr/>
            <p:nvPr/>
          </p:nvSpPr>
          <p:spPr>
            <a:xfrm>
              <a:off x="594250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"/>
            <p:cNvSpPr/>
            <p:nvPr/>
          </p:nvSpPr>
          <p:spPr>
            <a:xfrm>
              <a:off x="634025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"/>
            <p:cNvSpPr/>
            <p:nvPr/>
          </p:nvSpPr>
          <p:spPr>
            <a:xfrm>
              <a:off x="673775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"/>
            <p:cNvSpPr/>
            <p:nvPr/>
          </p:nvSpPr>
          <p:spPr>
            <a:xfrm>
              <a:off x="673775" y="16186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"/>
            <p:cNvSpPr/>
            <p:nvPr/>
          </p:nvSpPr>
          <p:spPr>
            <a:xfrm>
              <a:off x="713525" y="16186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8" y="0"/>
                    <a:pt x="1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8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"/>
            <p:cNvSpPr/>
            <p:nvPr/>
          </p:nvSpPr>
          <p:spPr>
            <a:xfrm>
              <a:off x="753300" y="16186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"/>
            <p:cNvSpPr/>
            <p:nvPr/>
          </p:nvSpPr>
          <p:spPr>
            <a:xfrm>
              <a:off x="79307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"/>
            <p:cNvSpPr/>
            <p:nvPr/>
          </p:nvSpPr>
          <p:spPr>
            <a:xfrm>
              <a:off x="83282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"/>
            <p:cNvSpPr/>
            <p:nvPr/>
          </p:nvSpPr>
          <p:spPr>
            <a:xfrm>
              <a:off x="87257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"/>
            <p:cNvSpPr/>
            <p:nvPr/>
          </p:nvSpPr>
          <p:spPr>
            <a:xfrm>
              <a:off x="91232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"/>
            <p:cNvSpPr/>
            <p:nvPr/>
          </p:nvSpPr>
          <p:spPr>
            <a:xfrm>
              <a:off x="713525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"/>
            <p:cNvSpPr/>
            <p:nvPr/>
          </p:nvSpPr>
          <p:spPr>
            <a:xfrm>
              <a:off x="753300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2"/>
            <p:cNvSpPr/>
            <p:nvPr/>
          </p:nvSpPr>
          <p:spPr>
            <a:xfrm>
              <a:off x="7930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"/>
            <p:cNvSpPr/>
            <p:nvPr/>
          </p:nvSpPr>
          <p:spPr>
            <a:xfrm>
              <a:off x="8328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"/>
            <p:cNvSpPr/>
            <p:nvPr/>
          </p:nvSpPr>
          <p:spPr>
            <a:xfrm>
              <a:off x="8725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"/>
            <p:cNvSpPr/>
            <p:nvPr/>
          </p:nvSpPr>
          <p:spPr>
            <a:xfrm>
              <a:off x="9123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"/>
            <p:cNvSpPr/>
            <p:nvPr/>
          </p:nvSpPr>
          <p:spPr>
            <a:xfrm>
              <a:off x="9520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"/>
            <p:cNvSpPr/>
            <p:nvPr/>
          </p:nvSpPr>
          <p:spPr>
            <a:xfrm>
              <a:off x="9918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"/>
            <p:cNvSpPr/>
            <p:nvPr/>
          </p:nvSpPr>
          <p:spPr>
            <a:xfrm>
              <a:off x="1031575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"/>
            <p:cNvSpPr/>
            <p:nvPr/>
          </p:nvSpPr>
          <p:spPr>
            <a:xfrm>
              <a:off x="1071350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"/>
            <p:cNvSpPr/>
            <p:nvPr/>
          </p:nvSpPr>
          <p:spPr>
            <a:xfrm>
              <a:off x="127177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"/>
            <p:cNvSpPr/>
            <p:nvPr/>
          </p:nvSpPr>
          <p:spPr>
            <a:xfrm>
              <a:off x="127177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"/>
            <p:cNvSpPr/>
            <p:nvPr/>
          </p:nvSpPr>
          <p:spPr>
            <a:xfrm>
              <a:off x="127177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"/>
            <p:cNvSpPr/>
            <p:nvPr/>
          </p:nvSpPr>
          <p:spPr>
            <a:xfrm>
              <a:off x="1311525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5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"/>
            <p:cNvSpPr/>
            <p:nvPr/>
          </p:nvSpPr>
          <p:spPr>
            <a:xfrm>
              <a:off x="127177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"/>
            <p:cNvSpPr/>
            <p:nvPr/>
          </p:nvSpPr>
          <p:spPr>
            <a:xfrm>
              <a:off x="1311525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"/>
            <p:cNvSpPr/>
            <p:nvPr/>
          </p:nvSpPr>
          <p:spPr>
            <a:xfrm>
              <a:off x="127177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"/>
            <p:cNvSpPr/>
            <p:nvPr/>
          </p:nvSpPr>
          <p:spPr>
            <a:xfrm>
              <a:off x="1311525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"/>
            <p:cNvSpPr/>
            <p:nvPr/>
          </p:nvSpPr>
          <p:spPr>
            <a:xfrm>
              <a:off x="12717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"/>
            <p:cNvSpPr/>
            <p:nvPr/>
          </p:nvSpPr>
          <p:spPr>
            <a:xfrm>
              <a:off x="1311525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"/>
            <p:cNvSpPr/>
            <p:nvPr/>
          </p:nvSpPr>
          <p:spPr>
            <a:xfrm>
              <a:off x="13512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9" y="301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"/>
            <p:cNvSpPr/>
            <p:nvPr/>
          </p:nvSpPr>
          <p:spPr>
            <a:xfrm>
              <a:off x="12717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"/>
            <p:cNvSpPr/>
            <p:nvPr/>
          </p:nvSpPr>
          <p:spPr>
            <a:xfrm>
              <a:off x="1311525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"/>
            <p:cNvSpPr/>
            <p:nvPr/>
          </p:nvSpPr>
          <p:spPr>
            <a:xfrm>
              <a:off x="13512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9" y="300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"/>
            <p:cNvSpPr/>
            <p:nvPr/>
          </p:nvSpPr>
          <p:spPr>
            <a:xfrm>
              <a:off x="12717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"/>
            <p:cNvSpPr/>
            <p:nvPr/>
          </p:nvSpPr>
          <p:spPr>
            <a:xfrm>
              <a:off x="1311525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"/>
            <p:cNvSpPr/>
            <p:nvPr/>
          </p:nvSpPr>
          <p:spPr>
            <a:xfrm>
              <a:off x="13512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1" y="389"/>
                    <a:pt x="389" y="301"/>
                    <a:pt x="389" y="195"/>
                  </a:cubicBezTo>
                  <a:cubicBezTo>
                    <a:pt x="389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"/>
            <p:cNvSpPr/>
            <p:nvPr/>
          </p:nvSpPr>
          <p:spPr>
            <a:xfrm>
              <a:off x="12717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"/>
            <p:cNvSpPr/>
            <p:nvPr/>
          </p:nvSpPr>
          <p:spPr>
            <a:xfrm>
              <a:off x="1311525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"/>
            <p:cNvSpPr/>
            <p:nvPr/>
          </p:nvSpPr>
          <p:spPr>
            <a:xfrm>
              <a:off x="13512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1" y="389"/>
                    <a:pt x="389" y="301"/>
                    <a:pt x="389" y="195"/>
                  </a:cubicBezTo>
                  <a:cubicBezTo>
                    <a:pt x="389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"/>
            <p:cNvSpPr/>
            <p:nvPr/>
          </p:nvSpPr>
          <p:spPr>
            <a:xfrm>
              <a:off x="12717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"/>
            <p:cNvSpPr/>
            <p:nvPr/>
          </p:nvSpPr>
          <p:spPr>
            <a:xfrm>
              <a:off x="1311525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5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"/>
            <p:cNvSpPr/>
            <p:nvPr/>
          </p:nvSpPr>
          <p:spPr>
            <a:xfrm>
              <a:off x="13512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5" y="388"/>
                  </a:cubicBezTo>
                  <a:cubicBezTo>
                    <a:pt x="301" y="388"/>
                    <a:pt x="389" y="301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"/>
            <p:cNvSpPr/>
            <p:nvPr/>
          </p:nvSpPr>
          <p:spPr>
            <a:xfrm>
              <a:off x="12717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"/>
            <p:cNvSpPr/>
            <p:nvPr/>
          </p:nvSpPr>
          <p:spPr>
            <a:xfrm>
              <a:off x="1311525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5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"/>
            <p:cNvSpPr/>
            <p:nvPr/>
          </p:nvSpPr>
          <p:spPr>
            <a:xfrm>
              <a:off x="13512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5" y="388"/>
                  </a:cubicBezTo>
                  <a:cubicBezTo>
                    <a:pt x="301" y="388"/>
                    <a:pt x="389" y="300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"/>
            <p:cNvSpPr/>
            <p:nvPr/>
          </p:nvSpPr>
          <p:spPr>
            <a:xfrm>
              <a:off x="127177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"/>
            <p:cNvSpPr/>
            <p:nvPr/>
          </p:nvSpPr>
          <p:spPr>
            <a:xfrm>
              <a:off x="1311525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"/>
            <p:cNvSpPr/>
            <p:nvPr/>
          </p:nvSpPr>
          <p:spPr>
            <a:xfrm>
              <a:off x="127177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"/>
            <p:cNvSpPr/>
            <p:nvPr/>
          </p:nvSpPr>
          <p:spPr>
            <a:xfrm>
              <a:off x="1311525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5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"/>
            <p:cNvSpPr/>
            <p:nvPr/>
          </p:nvSpPr>
          <p:spPr>
            <a:xfrm>
              <a:off x="127177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"/>
            <p:cNvSpPr/>
            <p:nvPr/>
          </p:nvSpPr>
          <p:spPr>
            <a:xfrm>
              <a:off x="1311525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"/>
            <p:cNvSpPr/>
            <p:nvPr/>
          </p:nvSpPr>
          <p:spPr>
            <a:xfrm>
              <a:off x="127177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"/>
            <p:cNvSpPr/>
            <p:nvPr/>
          </p:nvSpPr>
          <p:spPr>
            <a:xfrm>
              <a:off x="1311525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"/>
            <p:cNvSpPr/>
            <p:nvPr/>
          </p:nvSpPr>
          <p:spPr>
            <a:xfrm>
              <a:off x="127177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"/>
            <p:cNvSpPr/>
            <p:nvPr/>
          </p:nvSpPr>
          <p:spPr>
            <a:xfrm>
              <a:off x="127177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0" name="Google Shape;2520;p2"/>
          <p:cNvSpPr/>
          <p:nvPr/>
        </p:nvSpPr>
        <p:spPr>
          <a:xfrm>
            <a:off x="2492561" y="-1061662"/>
            <a:ext cx="1900005" cy="1900005"/>
          </a:xfrm>
          <a:custGeom>
            <a:avLst/>
            <a:gdLst/>
            <a:ahLst/>
            <a:cxnLst/>
            <a:rect l="l" t="t" r="r" b="b"/>
            <a:pathLst>
              <a:path w="44706" h="44706" extrusionOk="0">
                <a:moveTo>
                  <a:pt x="22353" y="211"/>
                </a:moveTo>
                <a:cubicBezTo>
                  <a:pt x="34563" y="211"/>
                  <a:pt x="44496" y="10143"/>
                  <a:pt x="44496" y="22353"/>
                </a:cubicBezTo>
                <a:cubicBezTo>
                  <a:pt x="44496" y="34565"/>
                  <a:pt x="34563" y="44496"/>
                  <a:pt x="22353" y="44496"/>
                </a:cubicBezTo>
                <a:cubicBezTo>
                  <a:pt x="10144" y="44496"/>
                  <a:pt x="209" y="34563"/>
                  <a:pt x="209" y="22355"/>
                </a:cubicBezTo>
                <a:cubicBezTo>
                  <a:pt x="209" y="10144"/>
                  <a:pt x="10143" y="211"/>
                  <a:pt x="22353" y="211"/>
                </a:cubicBezTo>
                <a:close/>
                <a:moveTo>
                  <a:pt x="22353" y="0"/>
                </a:moveTo>
                <a:cubicBezTo>
                  <a:pt x="10028" y="0"/>
                  <a:pt x="0" y="10028"/>
                  <a:pt x="0" y="22353"/>
                </a:cubicBezTo>
                <a:cubicBezTo>
                  <a:pt x="0" y="34678"/>
                  <a:pt x="10028" y="44706"/>
                  <a:pt x="22353" y="44706"/>
                </a:cubicBezTo>
                <a:cubicBezTo>
                  <a:pt x="34678" y="44706"/>
                  <a:pt x="44706" y="34678"/>
                  <a:pt x="44706" y="22353"/>
                </a:cubicBezTo>
                <a:cubicBezTo>
                  <a:pt x="44706" y="10028"/>
                  <a:pt x="34678" y="0"/>
                  <a:pt x="22353" y="0"/>
                </a:cubicBez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2"/>
          <p:cNvSpPr/>
          <p:nvPr/>
        </p:nvSpPr>
        <p:spPr>
          <a:xfrm>
            <a:off x="3796563" y="285639"/>
            <a:ext cx="895831" cy="775779"/>
          </a:xfrm>
          <a:custGeom>
            <a:avLst/>
            <a:gdLst/>
            <a:ahLst/>
            <a:cxnLst/>
            <a:rect l="l" t="t" r="r" b="b"/>
            <a:pathLst>
              <a:path w="21416" h="18546" extrusionOk="0">
                <a:moveTo>
                  <a:pt x="15940" y="210"/>
                </a:moveTo>
                <a:lnTo>
                  <a:pt x="21173" y="9273"/>
                </a:lnTo>
                <a:lnTo>
                  <a:pt x="15940" y="18336"/>
                </a:lnTo>
                <a:lnTo>
                  <a:pt x="5475" y="18336"/>
                </a:lnTo>
                <a:lnTo>
                  <a:pt x="242" y="9273"/>
                </a:lnTo>
                <a:lnTo>
                  <a:pt x="5475" y="210"/>
                </a:lnTo>
                <a:close/>
                <a:moveTo>
                  <a:pt x="5355" y="0"/>
                </a:moveTo>
                <a:lnTo>
                  <a:pt x="1" y="9273"/>
                </a:lnTo>
                <a:lnTo>
                  <a:pt x="5325" y="18494"/>
                </a:lnTo>
                <a:lnTo>
                  <a:pt x="5355" y="18545"/>
                </a:lnTo>
                <a:lnTo>
                  <a:pt x="16061" y="18545"/>
                </a:lnTo>
                <a:lnTo>
                  <a:pt x="21415" y="9273"/>
                </a:lnTo>
                <a:lnTo>
                  <a:pt x="16092" y="53"/>
                </a:lnTo>
                <a:lnTo>
                  <a:pt x="160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2"/>
          <p:cNvSpPr/>
          <p:nvPr/>
        </p:nvSpPr>
        <p:spPr>
          <a:xfrm>
            <a:off x="5221247" y="223854"/>
            <a:ext cx="277040" cy="252486"/>
          </a:xfrm>
          <a:custGeom>
            <a:avLst/>
            <a:gdLst/>
            <a:ahLst/>
            <a:cxnLst/>
            <a:rect l="l" t="t" r="r" b="b"/>
            <a:pathLst>
              <a:path w="6623" h="6036" extrusionOk="0">
                <a:moveTo>
                  <a:pt x="3311" y="1"/>
                </a:moveTo>
                <a:cubicBezTo>
                  <a:pt x="2539" y="1"/>
                  <a:pt x="1767" y="295"/>
                  <a:pt x="1178" y="884"/>
                </a:cubicBezTo>
                <a:cubicBezTo>
                  <a:pt x="0" y="2064"/>
                  <a:pt x="0" y="3974"/>
                  <a:pt x="1178" y="5151"/>
                </a:cubicBezTo>
                <a:cubicBezTo>
                  <a:pt x="1767" y="5741"/>
                  <a:pt x="2539" y="6036"/>
                  <a:pt x="3311" y="6036"/>
                </a:cubicBezTo>
                <a:cubicBezTo>
                  <a:pt x="4084" y="6036"/>
                  <a:pt x="4856" y="5741"/>
                  <a:pt x="5445" y="5151"/>
                </a:cubicBezTo>
                <a:cubicBezTo>
                  <a:pt x="6623" y="3974"/>
                  <a:pt x="6623" y="2064"/>
                  <a:pt x="5445" y="884"/>
                </a:cubicBezTo>
                <a:cubicBezTo>
                  <a:pt x="4856" y="295"/>
                  <a:pt x="4084" y="1"/>
                  <a:pt x="33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3" name="Google Shape;2523;p2"/>
          <p:cNvGrpSpPr/>
          <p:nvPr/>
        </p:nvGrpSpPr>
        <p:grpSpPr>
          <a:xfrm>
            <a:off x="1655304" y="1607140"/>
            <a:ext cx="1490178" cy="21378"/>
            <a:chOff x="2940000" y="3484425"/>
            <a:chExt cx="876575" cy="12575"/>
          </a:xfrm>
        </p:grpSpPr>
        <p:sp>
          <p:nvSpPr>
            <p:cNvPr id="2524" name="Google Shape;2524;p2"/>
            <p:cNvSpPr/>
            <p:nvPr/>
          </p:nvSpPr>
          <p:spPr>
            <a:xfrm>
              <a:off x="3566825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0" y="101"/>
                    <a:pt x="1" y="252"/>
                  </a:cubicBezTo>
                  <a:cubicBezTo>
                    <a:pt x="1" y="389"/>
                    <a:pt x="112" y="502"/>
                    <a:pt x="249" y="502"/>
                  </a:cubicBezTo>
                  <a:cubicBezTo>
                    <a:pt x="250" y="502"/>
                    <a:pt x="251" y="502"/>
                    <a:pt x="251" y="502"/>
                  </a:cubicBezTo>
                  <a:cubicBezTo>
                    <a:pt x="474" y="502"/>
                    <a:pt x="586" y="232"/>
                    <a:pt x="429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"/>
            <p:cNvSpPr/>
            <p:nvPr/>
          </p:nvSpPr>
          <p:spPr>
            <a:xfrm>
              <a:off x="3488475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475" y="502"/>
                    <a:pt x="586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"/>
            <p:cNvSpPr/>
            <p:nvPr/>
          </p:nvSpPr>
          <p:spPr>
            <a:xfrm>
              <a:off x="3410100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2" y="502"/>
                  </a:cubicBezTo>
                  <a:cubicBezTo>
                    <a:pt x="475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"/>
            <p:cNvSpPr/>
            <p:nvPr/>
          </p:nvSpPr>
          <p:spPr>
            <a:xfrm>
              <a:off x="3331775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90"/>
                    <a:pt x="113" y="502"/>
                    <a:pt x="251" y="502"/>
                  </a:cubicBezTo>
                  <a:cubicBezTo>
                    <a:pt x="473" y="502"/>
                    <a:pt x="586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"/>
            <p:cNvSpPr/>
            <p:nvPr/>
          </p:nvSpPr>
          <p:spPr>
            <a:xfrm>
              <a:off x="380187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2" y="502"/>
                  </a:cubicBezTo>
                  <a:cubicBezTo>
                    <a:pt x="475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"/>
            <p:cNvSpPr/>
            <p:nvPr/>
          </p:nvSpPr>
          <p:spPr>
            <a:xfrm>
              <a:off x="3723550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90"/>
                    <a:pt x="113" y="502"/>
                    <a:pt x="250" y="502"/>
                  </a:cubicBezTo>
                  <a:cubicBezTo>
                    <a:pt x="473" y="502"/>
                    <a:pt x="585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"/>
            <p:cNvSpPr/>
            <p:nvPr/>
          </p:nvSpPr>
          <p:spPr>
            <a:xfrm>
              <a:off x="3645175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251" y="502"/>
                    <a:pt x="252" y="502"/>
                    <a:pt x="253" y="502"/>
                  </a:cubicBezTo>
                  <a:cubicBezTo>
                    <a:pt x="476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"/>
            <p:cNvSpPr/>
            <p:nvPr/>
          </p:nvSpPr>
          <p:spPr>
            <a:xfrm>
              <a:off x="3253400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251" y="502"/>
                    <a:pt x="252" y="502"/>
                    <a:pt x="253" y="502"/>
                  </a:cubicBezTo>
                  <a:cubicBezTo>
                    <a:pt x="476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"/>
            <p:cNvSpPr/>
            <p:nvPr/>
          </p:nvSpPr>
          <p:spPr>
            <a:xfrm>
              <a:off x="317507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89"/>
                    <a:pt x="111" y="502"/>
                    <a:pt x="249" y="502"/>
                  </a:cubicBezTo>
                  <a:cubicBezTo>
                    <a:pt x="250" y="502"/>
                    <a:pt x="251" y="502"/>
                    <a:pt x="252" y="502"/>
                  </a:cubicBezTo>
                  <a:cubicBezTo>
                    <a:pt x="475" y="502"/>
                    <a:pt x="587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"/>
            <p:cNvSpPr/>
            <p:nvPr/>
          </p:nvSpPr>
          <p:spPr>
            <a:xfrm>
              <a:off x="3096700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89"/>
                    <a:pt x="111" y="502"/>
                    <a:pt x="248" y="502"/>
                  </a:cubicBezTo>
                  <a:cubicBezTo>
                    <a:pt x="249" y="502"/>
                    <a:pt x="250" y="502"/>
                    <a:pt x="251" y="502"/>
                  </a:cubicBezTo>
                  <a:cubicBezTo>
                    <a:pt x="475" y="502"/>
                    <a:pt x="587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"/>
            <p:cNvSpPr/>
            <p:nvPr/>
          </p:nvSpPr>
          <p:spPr>
            <a:xfrm>
              <a:off x="301832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5" y="1"/>
                    <a:pt x="1" y="101"/>
                    <a:pt x="1" y="252"/>
                  </a:cubicBezTo>
                  <a:cubicBezTo>
                    <a:pt x="1" y="390"/>
                    <a:pt x="113" y="502"/>
                    <a:pt x="253" y="502"/>
                  </a:cubicBezTo>
                  <a:cubicBezTo>
                    <a:pt x="475" y="502"/>
                    <a:pt x="588" y="232"/>
                    <a:pt x="430" y="75"/>
                  </a:cubicBezTo>
                  <a:cubicBezTo>
                    <a:pt x="378" y="24"/>
                    <a:pt x="316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"/>
            <p:cNvSpPr/>
            <p:nvPr/>
          </p:nvSpPr>
          <p:spPr>
            <a:xfrm>
              <a:off x="2940000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474" y="502"/>
                    <a:pt x="586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6" name="Google Shape;2536;p2"/>
          <p:cNvSpPr/>
          <p:nvPr/>
        </p:nvSpPr>
        <p:spPr>
          <a:xfrm>
            <a:off x="8421482" y="4766695"/>
            <a:ext cx="107096" cy="103087"/>
          </a:xfrm>
          <a:custGeom>
            <a:avLst/>
            <a:gdLst/>
            <a:ahLst/>
            <a:cxnLst/>
            <a:rect l="l" t="t" r="r" b="b"/>
            <a:pathLst>
              <a:path w="2324" h="2237" extrusionOk="0">
                <a:moveTo>
                  <a:pt x="1207" y="1"/>
                </a:moveTo>
                <a:cubicBezTo>
                  <a:pt x="753" y="1"/>
                  <a:pt x="346" y="272"/>
                  <a:pt x="173" y="690"/>
                </a:cubicBezTo>
                <a:cubicBezTo>
                  <a:pt x="0" y="1109"/>
                  <a:pt x="96" y="1589"/>
                  <a:pt x="415" y="1909"/>
                </a:cubicBezTo>
                <a:cubicBezTo>
                  <a:pt x="629" y="2123"/>
                  <a:pt x="915" y="2237"/>
                  <a:pt x="1206" y="2237"/>
                </a:cubicBezTo>
                <a:cubicBezTo>
                  <a:pt x="1350" y="2237"/>
                  <a:pt x="1496" y="2209"/>
                  <a:pt x="1634" y="2152"/>
                </a:cubicBezTo>
                <a:cubicBezTo>
                  <a:pt x="2051" y="1977"/>
                  <a:pt x="2324" y="1571"/>
                  <a:pt x="2324" y="1118"/>
                </a:cubicBezTo>
                <a:cubicBezTo>
                  <a:pt x="2324" y="501"/>
                  <a:pt x="1824" y="1"/>
                  <a:pt x="120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2"/>
          <p:cNvSpPr txBox="1">
            <a:spLocks noGrp="1"/>
          </p:cNvSpPr>
          <p:nvPr>
            <p:ph type="ctrTitle"/>
          </p:nvPr>
        </p:nvSpPr>
        <p:spPr>
          <a:xfrm>
            <a:off x="2743201" y="1500680"/>
            <a:ext cx="3657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Poppins Light"/>
              <a:buNone/>
              <a:defRPr sz="3300" b="0">
                <a:solidFill>
                  <a:schemeClr val="accent4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538" name="Google Shape;2538;p2"/>
          <p:cNvSpPr txBox="1">
            <a:spLocks noGrp="1"/>
          </p:cNvSpPr>
          <p:nvPr>
            <p:ph type="subTitle" idx="1"/>
          </p:nvPr>
        </p:nvSpPr>
        <p:spPr>
          <a:xfrm>
            <a:off x="1700775" y="3152292"/>
            <a:ext cx="5742900" cy="6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7" name="Google Shape;2547;p5"/>
          <p:cNvSpPr/>
          <p:nvPr/>
        </p:nvSpPr>
        <p:spPr>
          <a:xfrm>
            <a:off x="4705950" y="1429175"/>
            <a:ext cx="4437900" cy="3379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5"/>
          <p:cNvSpPr/>
          <p:nvPr/>
        </p:nvSpPr>
        <p:spPr>
          <a:xfrm>
            <a:off x="0" y="1429175"/>
            <a:ext cx="4437900" cy="337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5"/>
          <p:cNvSpPr txBox="1">
            <a:spLocks noGrp="1"/>
          </p:cNvSpPr>
          <p:nvPr>
            <p:ph type="title"/>
          </p:nvPr>
        </p:nvSpPr>
        <p:spPr>
          <a:xfrm>
            <a:off x="1700775" y="431402"/>
            <a:ext cx="57426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50" name="Google Shape;2550;p5"/>
          <p:cNvSpPr txBox="1">
            <a:spLocks noGrp="1"/>
          </p:cNvSpPr>
          <p:nvPr>
            <p:ph type="body" idx="1"/>
          </p:nvPr>
        </p:nvSpPr>
        <p:spPr>
          <a:xfrm>
            <a:off x="1049699" y="3995775"/>
            <a:ext cx="23295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Char char="○"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Char char="■"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Char char="●"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Char char="○"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Char char="■"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Char char="●"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Font typeface="Poppins Light"/>
              <a:buChar char="○"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Font typeface="Poppins Light"/>
              <a:buChar char="■"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551" name="Google Shape;2551;p5"/>
          <p:cNvSpPr txBox="1">
            <a:spLocks noGrp="1"/>
          </p:cNvSpPr>
          <p:nvPr>
            <p:ph type="body" idx="2"/>
          </p:nvPr>
        </p:nvSpPr>
        <p:spPr>
          <a:xfrm>
            <a:off x="5761100" y="3995775"/>
            <a:ext cx="23295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Light"/>
              <a:buChar char="○"/>
              <a:defRPr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Light"/>
              <a:buChar char="■"/>
              <a:defRPr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Light"/>
              <a:buChar char="●"/>
              <a:defRPr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Light"/>
              <a:buChar char="○"/>
              <a:defRPr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Light"/>
              <a:buChar char="■"/>
              <a:defRPr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Light"/>
              <a:buChar char="●"/>
              <a:defRPr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Light"/>
              <a:buChar char="○"/>
              <a:defRPr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Poppins Light"/>
              <a:buChar char="■"/>
              <a:defRPr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2552" name="Google Shape;2552;p5"/>
          <p:cNvSpPr txBox="1">
            <a:spLocks noGrp="1"/>
          </p:cNvSpPr>
          <p:nvPr>
            <p:ph type="subTitle" idx="3"/>
          </p:nvPr>
        </p:nvSpPr>
        <p:spPr>
          <a:xfrm>
            <a:off x="1047688" y="3495575"/>
            <a:ext cx="2329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3" name="Google Shape;2553;p5"/>
          <p:cNvSpPr txBox="1">
            <a:spLocks noGrp="1"/>
          </p:cNvSpPr>
          <p:nvPr>
            <p:ph type="subTitle" idx="4"/>
          </p:nvPr>
        </p:nvSpPr>
        <p:spPr>
          <a:xfrm>
            <a:off x="5761100" y="3500850"/>
            <a:ext cx="2329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 SemiBold"/>
              <a:buNone/>
              <a:defRPr sz="1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pos="576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7" name="Google Shape;2557;p7"/>
          <p:cNvSpPr txBox="1">
            <a:spLocks noGrp="1"/>
          </p:cNvSpPr>
          <p:nvPr>
            <p:ph type="body" idx="1"/>
          </p:nvPr>
        </p:nvSpPr>
        <p:spPr>
          <a:xfrm>
            <a:off x="3190775" y="3172975"/>
            <a:ext cx="2762700" cy="13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ct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58" name="Google Shape;2558;p7"/>
          <p:cNvSpPr/>
          <p:nvPr/>
        </p:nvSpPr>
        <p:spPr>
          <a:xfrm>
            <a:off x="-152400" y="-56425"/>
            <a:ext cx="1712100" cy="5199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7"/>
          <p:cNvSpPr/>
          <p:nvPr/>
        </p:nvSpPr>
        <p:spPr>
          <a:xfrm rot="10800000">
            <a:off x="-543631" y="3847067"/>
            <a:ext cx="1136717" cy="1296439"/>
          </a:xfrm>
          <a:custGeom>
            <a:avLst/>
            <a:gdLst/>
            <a:ahLst/>
            <a:cxnLst/>
            <a:rect l="l" t="t" r="r" b="b"/>
            <a:pathLst>
              <a:path w="24667" h="28133" extrusionOk="0">
                <a:moveTo>
                  <a:pt x="24457" y="361"/>
                </a:moveTo>
                <a:lnTo>
                  <a:pt x="24457" y="27772"/>
                </a:lnTo>
                <a:lnTo>
                  <a:pt x="422" y="14066"/>
                </a:lnTo>
                <a:lnTo>
                  <a:pt x="24457" y="361"/>
                </a:lnTo>
                <a:close/>
                <a:moveTo>
                  <a:pt x="24667" y="0"/>
                </a:moveTo>
                <a:lnTo>
                  <a:pt x="1" y="14066"/>
                </a:lnTo>
                <a:lnTo>
                  <a:pt x="24667" y="28133"/>
                </a:lnTo>
                <a:lnTo>
                  <a:pt x="24667" y="0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7"/>
          <p:cNvSpPr/>
          <p:nvPr/>
        </p:nvSpPr>
        <p:spPr>
          <a:xfrm rot="10800000">
            <a:off x="-581096" y="3410024"/>
            <a:ext cx="1136717" cy="1296439"/>
          </a:xfrm>
          <a:custGeom>
            <a:avLst/>
            <a:gdLst/>
            <a:ahLst/>
            <a:cxnLst/>
            <a:rect l="l" t="t" r="r" b="b"/>
            <a:pathLst>
              <a:path w="24667" h="28133" extrusionOk="0">
                <a:moveTo>
                  <a:pt x="24457" y="360"/>
                </a:moveTo>
                <a:lnTo>
                  <a:pt x="24457" y="27771"/>
                </a:lnTo>
                <a:lnTo>
                  <a:pt x="423" y="14066"/>
                </a:lnTo>
                <a:lnTo>
                  <a:pt x="24457" y="360"/>
                </a:lnTo>
                <a:close/>
                <a:moveTo>
                  <a:pt x="24666" y="1"/>
                </a:moveTo>
                <a:lnTo>
                  <a:pt x="0" y="14066"/>
                </a:lnTo>
                <a:lnTo>
                  <a:pt x="24666" y="28132"/>
                </a:lnTo>
                <a:lnTo>
                  <a:pt x="24666" y="1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7"/>
          <p:cNvSpPr/>
          <p:nvPr/>
        </p:nvSpPr>
        <p:spPr>
          <a:xfrm rot="10800000">
            <a:off x="27195" y="3702053"/>
            <a:ext cx="278062" cy="278108"/>
          </a:xfrm>
          <a:custGeom>
            <a:avLst/>
            <a:gdLst/>
            <a:ahLst/>
            <a:cxnLst/>
            <a:rect l="l" t="t" r="r" b="b"/>
            <a:pathLst>
              <a:path w="6034" h="6035" extrusionOk="0">
                <a:moveTo>
                  <a:pt x="3017" y="0"/>
                </a:moveTo>
                <a:cubicBezTo>
                  <a:pt x="1351" y="0"/>
                  <a:pt x="0" y="1351"/>
                  <a:pt x="0" y="3017"/>
                </a:cubicBezTo>
                <a:cubicBezTo>
                  <a:pt x="0" y="4683"/>
                  <a:pt x="1351" y="6035"/>
                  <a:pt x="3017" y="6035"/>
                </a:cubicBezTo>
                <a:cubicBezTo>
                  <a:pt x="4682" y="6035"/>
                  <a:pt x="6033" y="4683"/>
                  <a:pt x="6033" y="3017"/>
                </a:cubicBezTo>
                <a:cubicBezTo>
                  <a:pt x="6033" y="1351"/>
                  <a:pt x="4682" y="0"/>
                  <a:pt x="301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62" name="Google Shape;2562;p7"/>
          <p:cNvGrpSpPr/>
          <p:nvPr/>
        </p:nvGrpSpPr>
        <p:grpSpPr>
          <a:xfrm rot="10800000">
            <a:off x="917904" y="2836990"/>
            <a:ext cx="274836" cy="1611920"/>
            <a:chOff x="4769975" y="2151700"/>
            <a:chExt cx="149100" cy="874475"/>
          </a:xfrm>
        </p:grpSpPr>
        <p:sp>
          <p:nvSpPr>
            <p:cNvPr id="2563" name="Google Shape;2563;p7"/>
            <p:cNvSpPr/>
            <p:nvPr/>
          </p:nvSpPr>
          <p:spPr>
            <a:xfrm>
              <a:off x="4904400" y="238677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7"/>
            <p:cNvSpPr/>
            <p:nvPr/>
          </p:nvSpPr>
          <p:spPr>
            <a:xfrm>
              <a:off x="4904400" y="24651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5" y="0"/>
                  </a:moveTo>
                  <a:cubicBezTo>
                    <a:pt x="273" y="0"/>
                    <a:pt x="211" y="23"/>
                    <a:pt x="159" y="75"/>
                  </a:cubicBezTo>
                  <a:cubicBezTo>
                    <a:pt x="0" y="233"/>
                    <a:pt x="112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7"/>
            <p:cNvSpPr/>
            <p:nvPr/>
          </p:nvSpPr>
          <p:spPr>
            <a:xfrm>
              <a:off x="4904425" y="254347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2"/>
                    <a:pt x="111" y="503"/>
                    <a:pt x="336" y="503"/>
                  </a:cubicBezTo>
                  <a:cubicBezTo>
                    <a:pt x="474" y="503"/>
                    <a:pt x="586" y="391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7"/>
            <p:cNvSpPr/>
            <p:nvPr/>
          </p:nvSpPr>
          <p:spPr>
            <a:xfrm>
              <a:off x="4904425" y="26218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1" y="501"/>
                    <a:pt x="336" y="501"/>
                  </a:cubicBezTo>
                  <a:cubicBezTo>
                    <a:pt x="474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7"/>
            <p:cNvSpPr/>
            <p:nvPr/>
          </p:nvSpPr>
          <p:spPr>
            <a:xfrm>
              <a:off x="4904400" y="270017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3"/>
                    <a:pt x="159" y="74"/>
                  </a:cubicBezTo>
                  <a:cubicBezTo>
                    <a:pt x="0" y="233"/>
                    <a:pt x="112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7"/>
            <p:cNvSpPr/>
            <p:nvPr/>
          </p:nvSpPr>
          <p:spPr>
            <a:xfrm>
              <a:off x="4837200" y="2386775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7"/>
            <p:cNvSpPr/>
            <p:nvPr/>
          </p:nvSpPr>
          <p:spPr>
            <a:xfrm>
              <a:off x="4837200" y="24651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1" y="233"/>
                    <a:pt x="113" y="502"/>
                    <a:pt x="336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7"/>
            <p:cNvSpPr/>
            <p:nvPr/>
          </p:nvSpPr>
          <p:spPr>
            <a:xfrm>
              <a:off x="4837200" y="2543475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5" y="503"/>
                    <a:pt x="587" y="391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7"/>
            <p:cNvSpPr/>
            <p:nvPr/>
          </p:nvSpPr>
          <p:spPr>
            <a:xfrm>
              <a:off x="4837200" y="2621850"/>
              <a:ext cx="14700" cy="12550"/>
            </a:xfrm>
            <a:custGeom>
              <a:avLst/>
              <a:gdLst/>
              <a:ahLst/>
              <a:cxnLst/>
              <a:rect l="l" t="t" r="r" b="b"/>
              <a:pathLst>
                <a:path w="588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1"/>
                    <a:pt x="336" y="501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7"/>
            <p:cNvSpPr/>
            <p:nvPr/>
          </p:nvSpPr>
          <p:spPr>
            <a:xfrm>
              <a:off x="4837200" y="2700175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3"/>
                    <a:pt x="113" y="503"/>
                    <a:pt x="336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7"/>
            <p:cNvSpPr/>
            <p:nvPr/>
          </p:nvSpPr>
          <p:spPr>
            <a:xfrm>
              <a:off x="4769975" y="2386775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5" y="1"/>
                  </a:moveTo>
                  <a:cubicBezTo>
                    <a:pt x="273" y="1"/>
                    <a:pt x="211" y="23"/>
                    <a:pt x="160" y="74"/>
                  </a:cubicBezTo>
                  <a:cubicBezTo>
                    <a:pt x="1" y="232"/>
                    <a:pt x="113" y="503"/>
                    <a:pt x="337" y="503"/>
                  </a:cubicBezTo>
                  <a:cubicBezTo>
                    <a:pt x="475" y="503"/>
                    <a:pt x="587" y="390"/>
                    <a:pt x="587" y="252"/>
                  </a:cubicBezTo>
                  <a:cubicBezTo>
                    <a:pt x="587" y="101"/>
                    <a:pt x="463" y="1"/>
                    <a:pt x="33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7"/>
            <p:cNvSpPr/>
            <p:nvPr/>
          </p:nvSpPr>
          <p:spPr>
            <a:xfrm>
              <a:off x="4769975" y="24651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5" y="0"/>
                  </a:moveTo>
                  <a:cubicBezTo>
                    <a:pt x="274" y="0"/>
                    <a:pt x="211" y="23"/>
                    <a:pt x="160" y="75"/>
                  </a:cubicBezTo>
                  <a:cubicBezTo>
                    <a:pt x="1" y="233"/>
                    <a:pt x="113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7"/>
            <p:cNvSpPr/>
            <p:nvPr/>
          </p:nvSpPr>
          <p:spPr>
            <a:xfrm>
              <a:off x="4770025" y="254347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1" y="1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3"/>
                    <a:pt x="585" y="391"/>
                    <a:pt x="585" y="252"/>
                  </a:cubicBezTo>
                  <a:cubicBezTo>
                    <a:pt x="585" y="101"/>
                    <a:pt x="461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7"/>
            <p:cNvSpPr/>
            <p:nvPr/>
          </p:nvSpPr>
          <p:spPr>
            <a:xfrm>
              <a:off x="4770025" y="26218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1" y="0"/>
                    <a:pt x="209" y="23"/>
                    <a:pt x="158" y="74"/>
                  </a:cubicBezTo>
                  <a:cubicBezTo>
                    <a:pt x="0" y="232"/>
                    <a:pt x="111" y="501"/>
                    <a:pt x="335" y="501"/>
                  </a:cubicBezTo>
                  <a:cubicBezTo>
                    <a:pt x="473" y="501"/>
                    <a:pt x="585" y="389"/>
                    <a:pt x="585" y="251"/>
                  </a:cubicBezTo>
                  <a:cubicBezTo>
                    <a:pt x="585" y="100"/>
                    <a:pt x="461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7"/>
            <p:cNvSpPr/>
            <p:nvPr/>
          </p:nvSpPr>
          <p:spPr>
            <a:xfrm>
              <a:off x="4906525" y="2151725"/>
              <a:ext cx="12550" cy="12575"/>
            </a:xfrm>
            <a:custGeom>
              <a:avLst/>
              <a:gdLst/>
              <a:ahLst/>
              <a:cxnLst/>
              <a:rect l="l" t="t" r="r" b="b"/>
              <a:pathLst>
                <a:path w="502" h="503" extrusionOk="0">
                  <a:moveTo>
                    <a:pt x="252" y="1"/>
                  </a:moveTo>
                  <a:cubicBezTo>
                    <a:pt x="112" y="1"/>
                    <a:pt x="0" y="113"/>
                    <a:pt x="0" y="251"/>
                  </a:cubicBezTo>
                  <a:cubicBezTo>
                    <a:pt x="0" y="390"/>
                    <a:pt x="112" y="502"/>
                    <a:pt x="252" y="502"/>
                  </a:cubicBezTo>
                  <a:cubicBezTo>
                    <a:pt x="390" y="502"/>
                    <a:pt x="502" y="390"/>
                    <a:pt x="502" y="251"/>
                  </a:cubicBezTo>
                  <a:cubicBezTo>
                    <a:pt x="502" y="113"/>
                    <a:pt x="390" y="1"/>
                    <a:pt x="25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7"/>
            <p:cNvSpPr/>
            <p:nvPr/>
          </p:nvSpPr>
          <p:spPr>
            <a:xfrm>
              <a:off x="4906525" y="2230050"/>
              <a:ext cx="12550" cy="12575"/>
            </a:xfrm>
            <a:custGeom>
              <a:avLst/>
              <a:gdLst/>
              <a:ahLst/>
              <a:cxnLst/>
              <a:rect l="l" t="t" r="r" b="b"/>
              <a:pathLst>
                <a:path w="502" h="503" extrusionOk="0">
                  <a:moveTo>
                    <a:pt x="252" y="1"/>
                  </a:moveTo>
                  <a:cubicBezTo>
                    <a:pt x="112" y="1"/>
                    <a:pt x="0" y="115"/>
                    <a:pt x="0" y="253"/>
                  </a:cubicBezTo>
                  <a:cubicBezTo>
                    <a:pt x="0" y="390"/>
                    <a:pt x="112" y="503"/>
                    <a:pt x="252" y="503"/>
                  </a:cubicBezTo>
                  <a:cubicBezTo>
                    <a:pt x="390" y="503"/>
                    <a:pt x="502" y="390"/>
                    <a:pt x="502" y="253"/>
                  </a:cubicBezTo>
                  <a:cubicBezTo>
                    <a:pt x="502" y="115"/>
                    <a:pt x="390" y="1"/>
                    <a:pt x="25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7"/>
            <p:cNvSpPr/>
            <p:nvPr/>
          </p:nvSpPr>
          <p:spPr>
            <a:xfrm>
              <a:off x="4906525" y="2308425"/>
              <a:ext cx="12550" cy="12575"/>
            </a:xfrm>
            <a:custGeom>
              <a:avLst/>
              <a:gdLst/>
              <a:ahLst/>
              <a:cxnLst/>
              <a:rect l="l" t="t" r="r" b="b"/>
              <a:pathLst>
                <a:path w="502" h="503" extrusionOk="0">
                  <a:moveTo>
                    <a:pt x="252" y="1"/>
                  </a:moveTo>
                  <a:cubicBezTo>
                    <a:pt x="112" y="1"/>
                    <a:pt x="0" y="113"/>
                    <a:pt x="0" y="252"/>
                  </a:cubicBezTo>
                  <a:cubicBezTo>
                    <a:pt x="0" y="390"/>
                    <a:pt x="112" y="502"/>
                    <a:pt x="252" y="502"/>
                  </a:cubicBezTo>
                  <a:cubicBezTo>
                    <a:pt x="390" y="502"/>
                    <a:pt x="502" y="390"/>
                    <a:pt x="502" y="252"/>
                  </a:cubicBezTo>
                  <a:cubicBezTo>
                    <a:pt x="502" y="113"/>
                    <a:pt x="390" y="1"/>
                    <a:pt x="25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7"/>
            <p:cNvSpPr/>
            <p:nvPr/>
          </p:nvSpPr>
          <p:spPr>
            <a:xfrm>
              <a:off x="4839325" y="2151725"/>
              <a:ext cx="12575" cy="12575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13" y="1"/>
                    <a:pt x="1" y="113"/>
                    <a:pt x="1" y="251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390" y="502"/>
                    <a:pt x="502" y="390"/>
                    <a:pt x="502" y="251"/>
                  </a:cubicBezTo>
                  <a:cubicBezTo>
                    <a:pt x="502" y="113"/>
                    <a:pt x="390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7"/>
            <p:cNvSpPr/>
            <p:nvPr/>
          </p:nvSpPr>
          <p:spPr>
            <a:xfrm>
              <a:off x="4839325" y="2230050"/>
              <a:ext cx="12575" cy="12575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13" y="1"/>
                    <a:pt x="1" y="115"/>
                    <a:pt x="1" y="253"/>
                  </a:cubicBezTo>
                  <a:cubicBezTo>
                    <a:pt x="1" y="390"/>
                    <a:pt x="113" y="503"/>
                    <a:pt x="251" y="503"/>
                  </a:cubicBezTo>
                  <a:cubicBezTo>
                    <a:pt x="390" y="503"/>
                    <a:pt x="502" y="390"/>
                    <a:pt x="502" y="253"/>
                  </a:cubicBezTo>
                  <a:cubicBezTo>
                    <a:pt x="502" y="115"/>
                    <a:pt x="390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7"/>
            <p:cNvSpPr/>
            <p:nvPr/>
          </p:nvSpPr>
          <p:spPr>
            <a:xfrm>
              <a:off x="4839325" y="2308425"/>
              <a:ext cx="12575" cy="12575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13" y="1"/>
                    <a:pt x="1" y="113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390" y="502"/>
                    <a:pt x="502" y="390"/>
                    <a:pt x="502" y="252"/>
                  </a:cubicBezTo>
                  <a:cubicBezTo>
                    <a:pt x="502" y="113"/>
                    <a:pt x="390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7"/>
            <p:cNvSpPr/>
            <p:nvPr/>
          </p:nvSpPr>
          <p:spPr>
            <a:xfrm>
              <a:off x="4770025" y="21517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1" y="1"/>
                    <a:pt x="209" y="24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3"/>
                    <a:pt x="585" y="391"/>
                    <a:pt x="585" y="252"/>
                  </a:cubicBezTo>
                  <a:cubicBezTo>
                    <a:pt x="585" y="101"/>
                    <a:pt x="461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7"/>
            <p:cNvSpPr/>
            <p:nvPr/>
          </p:nvSpPr>
          <p:spPr>
            <a:xfrm>
              <a:off x="4770025" y="223007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1"/>
                  </a:moveTo>
                  <a:cubicBezTo>
                    <a:pt x="271" y="1"/>
                    <a:pt x="209" y="23"/>
                    <a:pt x="158" y="74"/>
                  </a:cubicBezTo>
                  <a:cubicBezTo>
                    <a:pt x="0" y="232"/>
                    <a:pt x="111" y="502"/>
                    <a:pt x="335" y="502"/>
                  </a:cubicBezTo>
                  <a:cubicBezTo>
                    <a:pt x="473" y="502"/>
                    <a:pt x="585" y="389"/>
                    <a:pt x="585" y="252"/>
                  </a:cubicBezTo>
                  <a:cubicBezTo>
                    <a:pt x="585" y="101"/>
                    <a:pt x="461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7"/>
            <p:cNvSpPr/>
            <p:nvPr/>
          </p:nvSpPr>
          <p:spPr>
            <a:xfrm>
              <a:off x="4769975" y="2308400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4" y="1"/>
                  </a:moveTo>
                  <a:cubicBezTo>
                    <a:pt x="273" y="1"/>
                    <a:pt x="211" y="24"/>
                    <a:pt x="160" y="74"/>
                  </a:cubicBezTo>
                  <a:cubicBezTo>
                    <a:pt x="1" y="234"/>
                    <a:pt x="113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7"/>
            <p:cNvSpPr/>
            <p:nvPr/>
          </p:nvSpPr>
          <p:spPr>
            <a:xfrm>
              <a:off x="4769975" y="2700175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4" y="1"/>
                  </a:moveTo>
                  <a:cubicBezTo>
                    <a:pt x="273" y="1"/>
                    <a:pt x="211" y="23"/>
                    <a:pt x="160" y="74"/>
                  </a:cubicBezTo>
                  <a:cubicBezTo>
                    <a:pt x="1" y="233"/>
                    <a:pt x="113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7"/>
            <p:cNvSpPr/>
            <p:nvPr/>
          </p:nvSpPr>
          <p:spPr>
            <a:xfrm>
              <a:off x="4904400" y="27785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3" y="0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7"/>
            <p:cNvSpPr/>
            <p:nvPr/>
          </p:nvSpPr>
          <p:spPr>
            <a:xfrm>
              <a:off x="4904400" y="285690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5" y="0"/>
                  </a:moveTo>
                  <a:cubicBezTo>
                    <a:pt x="273" y="0"/>
                    <a:pt x="211" y="23"/>
                    <a:pt x="159" y="75"/>
                  </a:cubicBezTo>
                  <a:cubicBezTo>
                    <a:pt x="0" y="232"/>
                    <a:pt x="112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7"/>
            <p:cNvSpPr/>
            <p:nvPr/>
          </p:nvSpPr>
          <p:spPr>
            <a:xfrm>
              <a:off x="4837200" y="2778550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7"/>
            <p:cNvSpPr/>
            <p:nvPr/>
          </p:nvSpPr>
          <p:spPr>
            <a:xfrm>
              <a:off x="4837200" y="2856900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1" y="232"/>
                    <a:pt x="113" y="502"/>
                    <a:pt x="336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7"/>
            <p:cNvSpPr/>
            <p:nvPr/>
          </p:nvSpPr>
          <p:spPr>
            <a:xfrm>
              <a:off x="4837200" y="2935250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5" y="503"/>
                    <a:pt x="587" y="391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7"/>
            <p:cNvSpPr/>
            <p:nvPr/>
          </p:nvSpPr>
          <p:spPr>
            <a:xfrm>
              <a:off x="4769975" y="2778550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5" y="0"/>
                  </a:moveTo>
                  <a:cubicBezTo>
                    <a:pt x="273" y="0"/>
                    <a:pt x="211" y="23"/>
                    <a:pt x="160" y="74"/>
                  </a:cubicBezTo>
                  <a:cubicBezTo>
                    <a:pt x="1" y="232"/>
                    <a:pt x="113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7"/>
            <p:cNvSpPr/>
            <p:nvPr/>
          </p:nvSpPr>
          <p:spPr>
            <a:xfrm>
              <a:off x="4769975" y="2856900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335" y="0"/>
                  </a:moveTo>
                  <a:cubicBezTo>
                    <a:pt x="274" y="0"/>
                    <a:pt x="211" y="23"/>
                    <a:pt x="160" y="75"/>
                  </a:cubicBezTo>
                  <a:cubicBezTo>
                    <a:pt x="1" y="232"/>
                    <a:pt x="113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7"/>
            <p:cNvSpPr/>
            <p:nvPr/>
          </p:nvSpPr>
          <p:spPr>
            <a:xfrm>
              <a:off x="4770025" y="293525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1" y="0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3"/>
                    <a:pt x="585" y="391"/>
                    <a:pt x="585" y="251"/>
                  </a:cubicBezTo>
                  <a:cubicBezTo>
                    <a:pt x="585" y="101"/>
                    <a:pt x="461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7"/>
            <p:cNvSpPr/>
            <p:nvPr/>
          </p:nvSpPr>
          <p:spPr>
            <a:xfrm>
              <a:off x="4770025" y="301362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1" y="0"/>
                    <a:pt x="209" y="23"/>
                    <a:pt x="158" y="74"/>
                  </a:cubicBezTo>
                  <a:cubicBezTo>
                    <a:pt x="0" y="231"/>
                    <a:pt x="111" y="501"/>
                    <a:pt x="335" y="501"/>
                  </a:cubicBezTo>
                  <a:cubicBezTo>
                    <a:pt x="473" y="501"/>
                    <a:pt x="585" y="389"/>
                    <a:pt x="585" y="251"/>
                  </a:cubicBezTo>
                  <a:cubicBezTo>
                    <a:pt x="585" y="100"/>
                    <a:pt x="461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96" name="Google Shape;2596;p7"/>
          <p:cNvSpPr/>
          <p:nvPr/>
        </p:nvSpPr>
        <p:spPr>
          <a:xfrm rot="10800000">
            <a:off x="-1096900" y="1184017"/>
            <a:ext cx="2057538" cy="2057538"/>
          </a:xfrm>
          <a:custGeom>
            <a:avLst/>
            <a:gdLst/>
            <a:ahLst/>
            <a:cxnLst/>
            <a:rect l="l" t="t" r="r" b="b"/>
            <a:pathLst>
              <a:path w="44649" h="44649" extrusionOk="0">
                <a:moveTo>
                  <a:pt x="22324" y="296"/>
                </a:moveTo>
                <a:lnTo>
                  <a:pt x="44353" y="22325"/>
                </a:lnTo>
                <a:lnTo>
                  <a:pt x="22324" y="44351"/>
                </a:lnTo>
                <a:lnTo>
                  <a:pt x="296" y="22325"/>
                </a:lnTo>
                <a:lnTo>
                  <a:pt x="22324" y="296"/>
                </a:lnTo>
                <a:close/>
                <a:moveTo>
                  <a:pt x="22324" y="1"/>
                </a:moveTo>
                <a:lnTo>
                  <a:pt x="0" y="22325"/>
                </a:lnTo>
                <a:lnTo>
                  <a:pt x="22324" y="44648"/>
                </a:lnTo>
                <a:lnTo>
                  <a:pt x="44648" y="22325"/>
                </a:lnTo>
                <a:lnTo>
                  <a:pt x="223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7"/>
          <p:cNvSpPr/>
          <p:nvPr/>
        </p:nvSpPr>
        <p:spPr>
          <a:xfrm rot="10800000">
            <a:off x="-1130952" y="1170377"/>
            <a:ext cx="1692334" cy="2105233"/>
          </a:xfrm>
          <a:custGeom>
            <a:avLst/>
            <a:gdLst/>
            <a:ahLst/>
            <a:cxnLst/>
            <a:rect l="l" t="t" r="r" b="b"/>
            <a:pathLst>
              <a:path w="36724" h="45684" extrusionOk="0">
                <a:moveTo>
                  <a:pt x="13660" y="0"/>
                </a:moveTo>
                <a:lnTo>
                  <a:pt x="1" y="13659"/>
                </a:lnTo>
                <a:lnTo>
                  <a:pt x="888" y="14548"/>
                </a:lnTo>
                <a:lnTo>
                  <a:pt x="13660" y="1775"/>
                </a:lnTo>
                <a:lnTo>
                  <a:pt x="34947" y="23064"/>
                </a:lnTo>
                <a:lnTo>
                  <a:pt x="13216" y="44795"/>
                </a:lnTo>
                <a:lnTo>
                  <a:pt x="14104" y="45683"/>
                </a:lnTo>
                <a:lnTo>
                  <a:pt x="36724" y="23064"/>
                </a:lnTo>
                <a:lnTo>
                  <a:pt x="136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7"/>
          <p:cNvSpPr/>
          <p:nvPr/>
        </p:nvSpPr>
        <p:spPr>
          <a:xfrm rot="10800000">
            <a:off x="-793168" y="1487749"/>
            <a:ext cx="1450078" cy="1450078"/>
          </a:xfrm>
          <a:custGeom>
            <a:avLst/>
            <a:gdLst/>
            <a:ahLst/>
            <a:cxnLst/>
            <a:rect l="l" t="t" r="r" b="b"/>
            <a:pathLst>
              <a:path w="31467" h="31467" extrusionOk="0">
                <a:moveTo>
                  <a:pt x="31362" y="105"/>
                </a:moveTo>
                <a:lnTo>
                  <a:pt x="31362" y="31362"/>
                </a:lnTo>
                <a:lnTo>
                  <a:pt x="105" y="31362"/>
                </a:lnTo>
                <a:lnTo>
                  <a:pt x="105" y="105"/>
                </a:lnTo>
                <a:close/>
                <a:moveTo>
                  <a:pt x="0" y="1"/>
                </a:moveTo>
                <a:lnTo>
                  <a:pt x="0" y="31467"/>
                </a:lnTo>
                <a:lnTo>
                  <a:pt x="31466" y="31467"/>
                </a:lnTo>
                <a:lnTo>
                  <a:pt x="31466" y="1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9" name="Google Shape;2599;p7"/>
          <p:cNvGrpSpPr/>
          <p:nvPr/>
        </p:nvGrpSpPr>
        <p:grpSpPr>
          <a:xfrm rot="10800000">
            <a:off x="-717753" y="1564574"/>
            <a:ext cx="1299260" cy="1296418"/>
            <a:chOff x="6378300" y="2596400"/>
            <a:chExt cx="754375" cy="752725"/>
          </a:xfrm>
        </p:grpSpPr>
        <p:sp>
          <p:nvSpPr>
            <p:cNvPr id="2600" name="Google Shape;2600;p7"/>
            <p:cNvSpPr/>
            <p:nvPr/>
          </p:nvSpPr>
          <p:spPr>
            <a:xfrm>
              <a:off x="6408850" y="29323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6"/>
                    <a:pt x="0" y="193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3"/>
                  </a:cubicBezTo>
                  <a:cubicBezTo>
                    <a:pt x="387" y="86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7"/>
            <p:cNvSpPr/>
            <p:nvPr/>
          </p:nvSpPr>
          <p:spPr>
            <a:xfrm>
              <a:off x="6469925" y="28712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0"/>
                  </a:moveTo>
                  <a:cubicBezTo>
                    <a:pt x="87" y="0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7" y="301"/>
                    <a:pt x="387" y="195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7"/>
            <p:cNvSpPr/>
            <p:nvPr/>
          </p:nvSpPr>
          <p:spPr>
            <a:xfrm>
              <a:off x="6530975" y="281017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299"/>
                    <a:pt x="87" y="385"/>
                    <a:pt x="195" y="385"/>
                  </a:cubicBezTo>
                  <a:cubicBezTo>
                    <a:pt x="301" y="385"/>
                    <a:pt x="387" y="299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7"/>
            <p:cNvSpPr/>
            <p:nvPr/>
          </p:nvSpPr>
          <p:spPr>
            <a:xfrm>
              <a:off x="6622600" y="271855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0" y="387"/>
                    <a:pt x="386" y="300"/>
                    <a:pt x="386" y="194"/>
                  </a:cubicBezTo>
                  <a:cubicBezTo>
                    <a:pt x="386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7"/>
            <p:cNvSpPr/>
            <p:nvPr/>
          </p:nvSpPr>
          <p:spPr>
            <a:xfrm>
              <a:off x="6378300" y="29628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7"/>
                    <a:pt x="194" y="387"/>
                  </a:cubicBezTo>
                  <a:cubicBezTo>
                    <a:pt x="300" y="387"/>
                    <a:pt x="387" y="299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7"/>
            <p:cNvSpPr/>
            <p:nvPr/>
          </p:nvSpPr>
          <p:spPr>
            <a:xfrm>
              <a:off x="6437750" y="2901775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09" y="1"/>
                    <a:pt x="160" y="19"/>
                    <a:pt x="122" y="56"/>
                  </a:cubicBezTo>
                  <a:cubicBezTo>
                    <a:pt x="1" y="179"/>
                    <a:pt x="87" y="387"/>
                    <a:pt x="258" y="387"/>
                  </a:cubicBezTo>
                  <a:cubicBezTo>
                    <a:pt x="431" y="387"/>
                    <a:pt x="518" y="179"/>
                    <a:pt x="396" y="56"/>
                  </a:cubicBezTo>
                  <a:cubicBezTo>
                    <a:pt x="358" y="19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7"/>
            <p:cNvSpPr/>
            <p:nvPr/>
          </p:nvSpPr>
          <p:spPr>
            <a:xfrm>
              <a:off x="6500475" y="284067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9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7"/>
            <p:cNvSpPr/>
            <p:nvPr/>
          </p:nvSpPr>
          <p:spPr>
            <a:xfrm>
              <a:off x="6592075" y="274907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7"/>
            <p:cNvSpPr/>
            <p:nvPr/>
          </p:nvSpPr>
          <p:spPr>
            <a:xfrm>
              <a:off x="6653150" y="2688025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0"/>
                    <a:pt x="87" y="386"/>
                    <a:pt x="193" y="386"/>
                  </a:cubicBezTo>
                  <a:cubicBezTo>
                    <a:pt x="299" y="386"/>
                    <a:pt x="386" y="300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7"/>
            <p:cNvSpPr/>
            <p:nvPr/>
          </p:nvSpPr>
          <p:spPr>
            <a:xfrm>
              <a:off x="6683650" y="265750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299"/>
                    <a:pt x="87" y="385"/>
                    <a:pt x="195" y="385"/>
                  </a:cubicBezTo>
                  <a:cubicBezTo>
                    <a:pt x="301" y="385"/>
                    <a:pt x="388" y="299"/>
                    <a:pt x="388" y="193"/>
                  </a:cubicBezTo>
                  <a:cubicBezTo>
                    <a:pt x="388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7"/>
            <p:cNvSpPr/>
            <p:nvPr/>
          </p:nvSpPr>
          <p:spPr>
            <a:xfrm>
              <a:off x="6714200" y="26269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7"/>
            <p:cNvSpPr/>
            <p:nvPr/>
          </p:nvSpPr>
          <p:spPr>
            <a:xfrm>
              <a:off x="6744750" y="2596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7"/>
            <p:cNvSpPr/>
            <p:nvPr/>
          </p:nvSpPr>
          <p:spPr>
            <a:xfrm>
              <a:off x="6561525" y="27796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7"/>
            <p:cNvSpPr/>
            <p:nvPr/>
          </p:nvSpPr>
          <p:spPr>
            <a:xfrm>
              <a:off x="6437825" y="29612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6" y="300"/>
                    <a:pt x="386" y="194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7"/>
            <p:cNvSpPr/>
            <p:nvPr/>
          </p:nvSpPr>
          <p:spPr>
            <a:xfrm>
              <a:off x="6497250" y="290020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0"/>
                  </a:moveTo>
                  <a:cubicBezTo>
                    <a:pt x="210" y="0"/>
                    <a:pt x="160" y="19"/>
                    <a:pt x="123" y="57"/>
                  </a:cubicBezTo>
                  <a:cubicBezTo>
                    <a:pt x="1" y="178"/>
                    <a:pt x="87" y="386"/>
                    <a:pt x="260" y="386"/>
                  </a:cubicBezTo>
                  <a:cubicBezTo>
                    <a:pt x="431" y="386"/>
                    <a:pt x="517" y="178"/>
                    <a:pt x="396" y="57"/>
                  </a:cubicBezTo>
                  <a:cubicBezTo>
                    <a:pt x="358" y="19"/>
                    <a:pt x="309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7"/>
            <p:cNvSpPr/>
            <p:nvPr/>
          </p:nvSpPr>
          <p:spPr>
            <a:xfrm>
              <a:off x="6559975" y="28391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7"/>
            <p:cNvSpPr/>
            <p:nvPr/>
          </p:nvSpPr>
          <p:spPr>
            <a:xfrm>
              <a:off x="6651575" y="27475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299"/>
                    <a:pt x="86" y="387"/>
                    <a:pt x="194" y="387"/>
                  </a:cubicBezTo>
                  <a:cubicBezTo>
                    <a:pt x="300" y="387"/>
                    <a:pt x="387" y="299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7"/>
            <p:cNvSpPr/>
            <p:nvPr/>
          </p:nvSpPr>
          <p:spPr>
            <a:xfrm>
              <a:off x="6407275" y="29918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7"/>
            <p:cNvSpPr/>
            <p:nvPr/>
          </p:nvSpPr>
          <p:spPr>
            <a:xfrm>
              <a:off x="6468325" y="29307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7"/>
            <p:cNvSpPr/>
            <p:nvPr/>
          </p:nvSpPr>
          <p:spPr>
            <a:xfrm>
              <a:off x="6529425" y="286967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7"/>
            <p:cNvSpPr/>
            <p:nvPr/>
          </p:nvSpPr>
          <p:spPr>
            <a:xfrm>
              <a:off x="6621025" y="277807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299"/>
                    <a:pt x="88" y="386"/>
                    <a:pt x="194" y="386"/>
                  </a:cubicBezTo>
                  <a:cubicBezTo>
                    <a:pt x="300" y="386"/>
                    <a:pt x="387" y="299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7"/>
            <p:cNvSpPr/>
            <p:nvPr/>
          </p:nvSpPr>
          <p:spPr>
            <a:xfrm>
              <a:off x="6682100" y="27170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6"/>
                    <a:pt x="1" y="193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6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7"/>
            <p:cNvSpPr/>
            <p:nvPr/>
          </p:nvSpPr>
          <p:spPr>
            <a:xfrm>
              <a:off x="6712650" y="26864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7"/>
            <p:cNvSpPr/>
            <p:nvPr/>
          </p:nvSpPr>
          <p:spPr>
            <a:xfrm>
              <a:off x="6741575" y="2655925"/>
              <a:ext cx="12900" cy="9675"/>
            </a:xfrm>
            <a:custGeom>
              <a:avLst/>
              <a:gdLst/>
              <a:ahLst/>
              <a:cxnLst/>
              <a:rect l="l" t="t" r="r" b="b"/>
              <a:pathLst>
                <a:path w="516" h="387" extrusionOk="0">
                  <a:moveTo>
                    <a:pt x="258" y="0"/>
                  </a:moveTo>
                  <a:cubicBezTo>
                    <a:pt x="209" y="0"/>
                    <a:pt x="159" y="19"/>
                    <a:pt x="121" y="57"/>
                  </a:cubicBezTo>
                  <a:cubicBezTo>
                    <a:pt x="0" y="178"/>
                    <a:pt x="87" y="386"/>
                    <a:pt x="258" y="386"/>
                  </a:cubicBezTo>
                  <a:cubicBezTo>
                    <a:pt x="431" y="386"/>
                    <a:pt x="516" y="178"/>
                    <a:pt x="394" y="57"/>
                  </a:cubicBezTo>
                  <a:cubicBezTo>
                    <a:pt x="356" y="19"/>
                    <a:pt x="307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7"/>
            <p:cNvSpPr/>
            <p:nvPr/>
          </p:nvSpPr>
          <p:spPr>
            <a:xfrm>
              <a:off x="6773750" y="262535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9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7"/>
            <p:cNvSpPr/>
            <p:nvPr/>
          </p:nvSpPr>
          <p:spPr>
            <a:xfrm>
              <a:off x="6590525" y="280857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7"/>
            <p:cNvSpPr/>
            <p:nvPr/>
          </p:nvSpPr>
          <p:spPr>
            <a:xfrm>
              <a:off x="6465150" y="2990250"/>
              <a:ext cx="12950" cy="9700"/>
            </a:xfrm>
            <a:custGeom>
              <a:avLst/>
              <a:gdLst/>
              <a:ahLst/>
              <a:cxnLst/>
              <a:rect l="l" t="t" r="r" b="b"/>
              <a:pathLst>
                <a:path w="518" h="388" extrusionOk="0">
                  <a:moveTo>
                    <a:pt x="259" y="0"/>
                  </a:moveTo>
                  <a:cubicBezTo>
                    <a:pt x="209" y="0"/>
                    <a:pt x="160" y="19"/>
                    <a:pt x="122" y="57"/>
                  </a:cubicBezTo>
                  <a:cubicBezTo>
                    <a:pt x="1" y="178"/>
                    <a:pt x="87" y="387"/>
                    <a:pt x="260" y="387"/>
                  </a:cubicBezTo>
                  <a:cubicBezTo>
                    <a:pt x="431" y="387"/>
                    <a:pt x="517" y="178"/>
                    <a:pt x="396" y="57"/>
                  </a:cubicBezTo>
                  <a:cubicBezTo>
                    <a:pt x="358" y="19"/>
                    <a:pt x="309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7"/>
            <p:cNvSpPr/>
            <p:nvPr/>
          </p:nvSpPr>
          <p:spPr>
            <a:xfrm>
              <a:off x="6527875" y="29291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299" y="387"/>
                    <a:pt x="385" y="300"/>
                    <a:pt x="385" y="194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7"/>
            <p:cNvSpPr/>
            <p:nvPr/>
          </p:nvSpPr>
          <p:spPr>
            <a:xfrm>
              <a:off x="6588925" y="286812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4" y="385"/>
                  </a:cubicBezTo>
                  <a:cubicBezTo>
                    <a:pt x="300" y="385"/>
                    <a:pt x="387" y="299"/>
                    <a:pt x="387" y="193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7"/>
            <p:cNvSpPr/>
            <p:nvPr/>
          </p:nvSpPr>
          <p:spPr>
            <a:xfrm>
              <a:off x="6680550" y="277647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7" y="301"/>
                    <a:pt x="387" y="195"/>
                  </a:cubicBezTo>
                  <a:cubicBezTo>
                    <a:pt x="387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7"/>
            <p:cNvSpPr/>
            <p:nvPr/>
          </p:nvSpPr>
          <p:spPr>
            <a:xfrm>
              <a:off x="6436225" y="302080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299"/>
                    <a:pt x="87" y="386"/>
                    <a:pt x="195" y="386"/>
                  </a:cubicBezTo>
                  <a:cubicBezTo>
                    <a:pt x="301" y="386"/>
                    <a:pt x="388" y="299"/>
                    <a:pt x="388" y="193"/>
                  </a:cubicBezTo>
                  <a:cubicBezTo>
                    <a:pt x="388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7"/>
            <p:cNvSpPr/>
            <p:nvPr/>
          </p:nvSpPr>
          <p:spPr>
            <a:xfrm>
              <a:off x="6497325" y="29597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4"/>
                  </a:cubicBezTo>
                  <a:cubicBezTo>
                    <a:pt x="1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7"/>
            <p:cNvSpPr/>
            <p:nvPr/>
          </p:nvSpPr>
          <p:spPr>
            <a:xfrm>
              <a:off x="6558375" y="28986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7"/>
            <p:cNvSpPr/>
            <p:nvPr/>
          </p:nvSpPr>
          <p:spPr>
            <a:xfrm>
              <a:off x="6650000" y="28070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7"/>
            <p:cNvSpPr/>
            <p:nvPr/>
          </p:nvSpPr>
          <p:spPr>
            <a:xfrm>
              <a:off x="6709425" y="27459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60" y="1"/>
                  </a:moveTo>
                  <a:cubicBezTo>
                    <a:pt x="211" y="1"/>
                    <a:pt x="161" y="20"/>
                    <a:pt x="124" y="58"/>
                  </a:cubicBezTo>
                  <a:cubicBezTo>
                    <a:pt x="1" y="179"/>
                    <a:pt x="87" y="387"/>
                    <a:pt x="260" y="387"/>
                  </a:cubicBezTo>
                  <a:cubicBezTo>
                    <a:pt x="431" y="387"/>
                    <a:pt x="518" y="179"/>
                    <a:pt x="396" y="58"/>
                  </a:cubicBezTo>
                  <a:cubicBezTo>
                    <a:pt x="359" y="20"/>
                    <a:pt x="309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7"/>
            <p:cNvSpPr/>
            <p:nvPr/>
          </p:nvSpPr>
          <p:spPr>
            <a:xfrm>
              <a:off x="6741600" y="271542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299"/>
                    <a:pt x="87" y="386"/>
                    <a:pt x="195" y="386"/>
                  </a:cubicBezTo>
                  <a:cubicBezTo>
                    <a:pt x="301" y="386"/>
                    <a:pt x="387" y="299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7"/>
            <p:cNvSpPr/>
            <p:nvPr/>
          </p:nvSpPr>
          <p:spPr>
            <a:xfrm>
              <a:off x="6772150" y="268490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0"/>
                  </a:moveTo>
                  <a:cubicBezTo>
                    <a:pt x="87" y="0"/>
                    <a:pt x="0" y="86"/>
                    <a:pt x="0" y="193"/>
                  </a:cubicBezTo>
                  <a:cubicBezTo>
                    <a:pt x="0" y="299"/>
                    <a:pt x="87" y="385"/>
                    <a:pt x="193" y="385"/>
                  </a:cubicBezTo>
                  <a:cubicBezTo>
                    <a:pt x="301" y="385"/>
                    <a:pt x="387" y="299"/>
                    <a:pt x="387" y="193"/>
                  </a:cubicBezTo>
                  <a:cubicBezTo>
                    <a:pt x="387" y="86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7"/>
            <p:cNvSpPr/>
            <p:nvPr/>
          </p:nvSpPr>
          <p:spPr>
            <a:xfrm>
              <a:off x="6802700" y="26543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0" y="387"/>
                    <a:pt x="387" y="300"/>
                    <a:pt x="387" y="193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7"/>
            <p:cNvSpPr/>
            <p:nvPr/>
          </p:nvSpPr>
          <p:spPr>
            <a:xfrm>
              <a:off x="6617825" y="2837550"/>
              <a:ext cx="12950" cy="9700"/>
            </a:xfrm>
            <a:custGeom>
              <a:avLst/>
              <a:gdLst/>
              <a:ahLst/>
              <a:cxnLst/>
              <a:rect l="l" t="t" r="r" b="b"/>
              <a:pathLst>
                <a:path w="518" h="388" extrusionOk="0">
                  <a:moveTo>
                    <a:pt x="259" y="1"/>
                  </a:moveTo>
                  <a:cubicBezTo>
                    <a:pt x="210" y="1"/>
                    <a:pt x="160" y="20"/>
                    <a:pt x="122" y="58"/>
                  </a:cubicBezTo>
                  <a:cubicBezTo>
                    <a:pt x="1" y="179"/>
                    <a:pt x="87" y="388"/>
                    <a:pt x="260" y="388"/>
                  </a:cubicBezTo>
                  <a:cubicBezTo>
                    <a:pt x="431" y="388"/>
                    <a:pt x="518" y="179"/>
                    <a:pt x="397" y="58"/>
                  </a:cubicBezTo>
                  <a:cubicBezTo>
                    <a:pt x="359" y="20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7"/>
            <p:cNvSpPr/>
            <p:nvPr/>
          </p:nvSpPr>
          <p:spPr>
            <a:xfrm>
              <a:off x="6495775" y="301920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7"/>
            <p:cNvSpPr/>
            <p:nvPr/>
          </p:nvSpPr>
          <p:spPr>
            <a:xfrm>
              <a:off x="6556825" y="295815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6"/>
                    <a:pt x="194" y="386"/>
                  </a:cubicBezTo>
                  <a:cubicBezTo>
                    <a:pt x="301" y="386"/>
                    <a:pt x="387" y="299"/>
                    <a:pt x="387" y="193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7"/>
            <p:cNvSpPr/>
            <p:nvPr/>
          </p:nvSpPr>
          <p:spPr>
            <a:xfrm>
              <a:off x="6617900" y="28970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0" y="387"/>
                    <a:pt x="386" y="300"/>
                    <a:pt x="386" y="194"/>
                  </a:cubicBezTo>
                  <a:cubicBezTo>
                    <a:pt x="386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7"/>
            <p:cNvSpPr/>
            <p:nvPr/>
          </p:nvSpPr>
          <p:spPr>
            <a:xfrm>
              <a:off x="6707875" y="28054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10" y="1"/>
                    <a:pt x="161" y="20"/>
                    <a:pt x="123" y="58"/>
                  </a:cubicBezTo>
                  <a:cubicBezTo>
                    <a:pt x="1" y="179"/>
                    <a:pt x="87" y="387"/>
                    <a:pt x="260" y="387"/>
                  </a:cubicBezTo>
                  <a:cubicBezTo>
                    <a:pt x="431" y="387"/>
                    <a:pt x="518" y="179"/>
                    <a:pt x="396" y="58"/>
                  </a:cubicBezTo>
                  <a:cubicBezTo>
                    <a:pt x="358" y="20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7"/>
            <p:cNvSpPr/>
            <p:nvPr/>
          </p:nvSpPr>
          <p:spPr>
            <a:xfrm>
              <a:off x="6465225" y="304975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7"/>
            <p:cNvSpPr/>
            <p:nvPr/>
          </p:nvSpPr>
          <p:spPr>
            <a:xfrm>
              <a:off x="6526275" y="29886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7"/>
            <p:cNvSpPr/>
            <p:nvPr/>
          </p:nvSpPr>
          <p:spPr>
            <a:xfrm>
              <a:off x="6587375" y="29276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6"/>
                    <a:pt x="0" y="193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0" y="387"/>
                    <a:pt x="387" y="300"/>
                    <a:pt x="387" y="193"/>
                  </a:cubicBezTo>
                  <a:cubicBezTo>
                    <a:pt x="387" y="86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7"/>
            <p:cNvSpPr/>
            <p:nvPr/>
          </p:nvSpPr>
          <p:spPr>
            <a:xfrm>
              <a:off x="6677325" y="283600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10" y="1"/>
                    <a:pt x="161" y="19"/>
                    <a:pt x="124" y="57"/>
                  </a:cubicBezTo>
                  <a:cubicBezTo>
                    <a:pt x="1" y="179"/>
                    <a:pt x="87" y="386"/>
                    <a:pt x="260" y="386"/>
                  </a:cubicBezTo>
                  <a:cubicBezTo>
                    <a:pt x="431" y="386"/>
                    <a:pt x="518" y="179"/>
                    <a:pt x="396" y="57"/>
                  </a:cubicBezTo>
                  <a:cubicBezTo>
                    <a:pt x="359" y="19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7"/>
            <p:cNvSpPr/>
            <p:nvPr/>
          </p:nvSpPr>
          <p:spPr>
            <a:xfrm>
              <a:off x="6740050" y="27749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7"/>
            <p:cNvSpPr/>
            <p:nvPr/>
          </p:nvSpPr>
          <p:spPr>
            <a:xfrm>
              <a:off x="6770600" y="274437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299" y="388"/>
                    <a:pt x="387" y="301"/>
                    <a:pt x="387" y="193"/>
                  </a:cubicBezTo>
                  <a:cubicBezTo>
                    <a:pt x="387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7"/>
            <p:cNvSpPr/>
            <p:nvPr/>
          </p:nvSpPr>
          <p:spPr>
            <a:xfrm>
              <a:off x="6801150" y="271385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299" y="387"/>
                    <a:pt x="385" y="300"/>
                    <a:pt x="385" y="194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7"/>
            <p:cNvSpPr/>
            <p:nvPr/>
          </p:nvSpPr>
          <p:spPr>
            <a:xfrm>
              <a:off x="6831650" y="268332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0"/>
                    <a:pt x="87" y="386"/>
                    <a:pt x="194" y="386"/>
                  </a:cubicBezTo>
                  <a:cubicBezTo>
                    <a:pt x="301" y="386"/>
                    <a:pt x="387" y="300"/>
                    <a:pt x="387" y="193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7"/>
            <p:cNvSpPr/>
            <p:nvPr/>
          </p:nvSpPr>
          <p:spPr>
            <a:xfrm>
              <a:off x="6648450" y="286652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5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7"/>
            <p:cNvSpPr/>
            <p:nvPr/>
          </p:nvSpPr>
          <p:spPr>
            <a:xfrm>
              <a:off x="6524725" y="304820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6"/>
                    <a:pt x="193" y="386"/>
                  </a:cubicBezTo>
                  <a:cubicBezTo>
                    <a:pt x="301" y="386"/>
                    <a:pt x="387" y="299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7"/>
            <p:cNvSpPr/>
            <p:nvPr/>
          </p:nvSpPr>
          <p:spPr>
            <a:xfrm>
              <a:off x="6585825" y="298710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7"/>
            <p:cNvSpPr/>
            <p:nvPr/>
          </p:nvSpPr>
          <p:spPr>
            <a:xfrm>
              <a:off x="6646875" y="292605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0"/>
                    <a:pt x="86" y="386"/>
                    <a:pt x="194" y="386"/>
                  </a:cubicBezTo>
                  <a:cubicBezTo>
                    <a:pt x="300" y="386"/>
                    <a:pt x="387" y="300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7"/>
            <p:cNvSpPr/>
            <p:nvPr/>
          </p:nvSpPr>
          <p:spPr>
            <a:xfrm>
              <a:off x="6736875" y="2834425"/>
              <a:ext cx="12900" cy="9700"/>
            </a:xfrm>
            <a:custGeom>
              <a:avLst/>
              <a:gdLst/>
              <a:ahLst/>
              <a:cxnLst/>
              <a:rect l="l" t="t" r="r" b="b"/>
              <a:pathLst>
                <a:path w="516" h="388" extrusionOk="0">
                  <a:moveTo>
                    <a:pt x="258" y="1"/>
                  </a:moveTo>
                  <a:cubicBezTo>
                    <a:pt x="209" y="1"/>
                    <a:pt x="159" y="20"/>
                    <a:pt x="122" y="57"/>
                  </a:cubicBezTo>
                  <a:cubicBezTo>
                    <a:pt x="0" y="179"/>
                    <a:pt x="87" y="387"/>
                    <a:pt x="258" y="387"/>
                  </a:cubicBezTo>
                  <a:cubicBezTo>
                    <a:pt x="431" y="387"/>
                    <a:pt x="516" y="179"/>
                    <a:pt x="394" y="57"/>
                  </a:cubicBezTo>
                  <a:cubicBezTo>
                    <a:pt x="356" y="20"/>
                    <a:pt x="307" y="1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7"/>
            <p:cNvSpPr/>
            <p:nvPr/>
          </p:nvSpPr>
          <p:spPr>
            <a:xfrm>
              <a:off x="6494175" y="30787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9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7"/>
            <p:cNvSpPr/>
            <p:nvPr/>
          </p:nvSpPr>
          <p:spPr>
            <a:xfrm>
              <a:off x="6555275" y="30176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7"/>
            <p:cNvSpPr/>
            <p:nvPr/>
          </p:nvSpPr>
          <p:spPr>
            <a:xfrm>
              <a:off x="6616350" y="29565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6" y="300"/>
                    <a:pt x="386" y="194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7"/>
            <p:cNvSpPr/>
            <p:nvPr/>
          </p:nvSpPr>
          <p:spPr>
            <a:xfrm>
              <a:off x="6707950" y="28649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7"/>
            <p:cNvSpPr/>
            <p:nvPr/>
          </p:nvSpPr>
          <p:spPr>
            <a:xfrm>
              <a:off x="6769050" y="280387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5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7"/>
            <p:cNvSpPr/>
            <p:nvPr/>
          </p:nvSpPr>
          <p:spPr>
            <a:xfrm>
              <a:off x="6797925" y="27733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09" y="1"/>
                    <a:pt x="160" y="20"/>
                    <a:pt x="123" y="58"/>
                  </a:cubicBezTo>
                  <a:cubicBezTo>
                    <a:pt x="0" y="179"/>
                    <a:pt x="87" y="387"/>
                    <a:pt x="259" y="387"/>
                  </a:cubicBezTo>
                  <a:cubicBezTo>
                    <a:pt x="431" y="387"/>
                    <a:pt x="517" y="179"/>
                    <a:pt x="396" y="58"/>
                  </a:cubicBezTo>
                  <a:cubicBezTo>
                    <a:pt x="358" y="20"/>
                    <a:pt x="308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7"/>
            <p:cNvSpPr/>
            <p:nvPr/>
          </p:nvSpPr>
          <p:spPr>
            <a:xfrm>
              <a:off x="6830100" y="274282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6"/>
                    <a:pt x="194" y="386"/>
                  </a:cubicBezTo>
                  <a:cubicBezTo>
                    <a:pt x="300" y="386"/>
                    <a:pt x="387" y="299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7"/>
            <p:cNvSpPr/>
            <p:nvPr/>
          </p:nvSpPr>
          <p:spPr>
            <a:xfrm>
              <a:off x="6860650" y="2712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6"/>
                    <a:pt x="0" y="193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3"/>
                  </a:cubicBezTo>
                  <a:cubicBezTo>
                    <a:pt x="387" y="86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7"/>
            <p:cNvSpPr/>
            <p:nvPr/>
          </p:nvSpPr>
          <p:spPr>
            <a:xfrm>
              <a:off x="6677400" y="28955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299"/>
                    <a:pt x="87" y="387"/>
                    <a:pt x="193" y="387"/>
                  </a:cubicBezTo>
                  <a:cubicBezTo>
                    <a:pt x="301" y="387"/>
                    <a:pt x="387" y="299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7"/>
            <p:cNvSpPr/>
            <p:nvPr/>
          </p:nvSpPr>
          <p:spPr>
            <a:xfrm>
              <a:off x="6552050" y="3077175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60" y="0"/>
                  </a:moveTo>
                  <a:cubicBezTo>
                    <a:pt x="210" y="0"/>
                    <a:pt x="161" y="19"/>
                    <a:pt x="123" y="57"/>
                  </a:cubicBezTo>
                  <a:cubicBezTo>
                    <a:pt x="0" y="178"/>
                    <a:pt x="87" y="386"/>
                    <a:pt x="260" y="386"/>
                  </a:cubicBezTo>
                  <a:cubicBezTo>
                    <a:pt x="431" y="386"/>
                    <a:pt x="517" y="178"/>
                    <a:pt x="396" y="57"/>
                  </a:cubicBezTo>
                  <a:cubicBezTo>
                    <a:pt x="358" y="19"/>
                    <a:pt x="309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7"/>
            <p:cNvSpPr/>
            <p:nvPr/>
          </p:nvSpPr>
          <p:spPr>
            <a:xfrm>
              <a:off x="6614775" y="301610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6"/>
                    <a:pt x="194" y="386"/>
                  </a:cubicBezTo>
                  <a:cubicBezTo>
                    <a:pt x="300" y="386"/>
                    <a:pt x="387" y="299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7"/>
            <p:cNvSpPr/>
            <p:nvPr/>
          </p:nvSpPr>
          <p:spPr>
            <a:xfrm>
              <a:off x="6675850" y="29550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6"/>
                    <a:pt x="1" y="193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7" y="300"/>
                    <a:pt x="387" y="193"/>
                  </a:cubicBezTo>
                  <a:cubicBezTo>
                    <a:pt x="387" y="86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7"/>
            <p:cNvSpPr/>
            <p:nvPr/>
          </p:nvSpPr>
          <p:spPr>
            <a:xfrm>
              <a:off x="6767450" y="286342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299"/>
                    <a:pt x="87" y="385"/>
                    <a:pt x="193" y="385"/>
                  </a:cubicBezTo>
                  <a:cubicBezTo>
                    <a:pt x="301" y="385"/>
                    <a:pt x="387" y="299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7"/>
            <p:cNvSpPr/>
            <p:nvPr/>
          </p:nvSpPr>
          <p:spPr>
            <a:xfrm>
              <a:off x="6523175" y="310770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3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7"/>
            <p:cNvSpPr/>
            <p:nvPr/>
          </p:nvSpPr>
          <p:spPr>
            <a:xfrm>
              <a:off x="6584225" y="30466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7"/>
            <p:cNvSpPr/>
            <p:nvPr/>
          </p:nvSpPr>
          <p:spPr>
            <a:xfrm>
              <a:off x="6645300" y="29855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7"/>
            <p:cNvSpPr/>
            <p:nvPr/>
          </p:nvSpPr>
          <p:spPr>
            <a:xfrm>
              <a:off x="6736900" y="28939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0"/>
                  </a:moveTo>
                  <a:cubicBezTo>
                    <a:pt x="87" y="0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7"/>
            <p:cNvSpPr/>
            <p:nvPr/>
          </p:nvSpPr>
          <p:spPr>
            <a:xfrm>
              <a:off x="6798000" y="283287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3" y="385"/>
                  </a:cubicBezTo>
                  <a:cubicBezTo>
                    <a:pt x="300" y="385"/>
                    <a:pt x="387" y="299"/>
                    <a:pt x="387" y="193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7"/>
            <p:cNvSpPr/>
            <p:nvPr/>
          </p:nvSpPr>
          <p:spPr>
            <a:xfrm>
              <a:off x="6828550" y="28023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299" y="387"/>
                    <a:pt x="387" y="301"/>
                    <a:pt x="387" y="193"/>
                  </a:cubicBezTo>
                  <a:cubicBezTo>
                    <a:pt x="387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7"/>
            <p:cNvSpPr/>
            <p:nvPr/>
          </p:nvSpPr>
          <p:spPr>
            <a:xfrm>
              <a:off x="6859075" y="277177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5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7"/>
            <p:cNvSpPr/>
            <p:nvPr/>
          </p:nvSpPr>
          <p:spPr>
            <a:xfrm>
              <a:off x="6887950" y="27412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60" y="1"/>
                  </a:moveTo>
                  <a:cubicBezTo>
                    <a:pt x="210" y="1"/>
                    <a:pt x="161" y="20"/>
                    <a:pt x="124" y="58"/>
                  </a:cubicBezTo>
                  <a:cubicBezTo>
                    <a:pt x="1" y="179"/>
                    <a:pt x="87" y="387"/>
                    <a:pt x="260" y="387"/>
                  </a:cubicBezTo>
                  <a:cubicBezTo>
                    <a:pt x="431" y="387"/>
                    <a:pt x="518" y="179"/>
                    <a:pt x="397" y="58"/>
                  </a:cubicBezTo>
                  <a:cubicBezTo>
                    <a:pt x="359" y="20"/>
                    <a:pt x="309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7"/>
            <p:cNvSpPr/>
            <p:nvPr/>
          </p:nvSpPr>
          <p:spPr>
            <a:xfrm>
              <a:off x="6704775" y="2924500"/>
              <a:ext cx="12900" cy="9650"/>
            </a:xfrm>
            <a:custGeom>
              <a:avLst/>
              <a:gdLst/>
              <a:ahLst/>
              <a:cxnLst/>
              <a:rect l="l" t="t" r="r" b="b"/>
              <a:pathLst>
                <a:path w="516" h="386" extrusionOk="0">
                  <a:moveTo>
                    <a:pt x="258" y="0"/>
                  </a:moveTo>
                  <a:cubicBezTo>
                    <a:pt x="209" y="0"/>
                    <a:pt x="159" y="19"/>
                    <a:pt x="122" y="57"/>
                  </a:cubicBezTo>
                  <a:cubicBezTo>
                    <a:pt x="0" y="178"/>
                    <a:pt x="85" y="386"/>
                    <a:pt x="258" y="386"/>
                  </a:cubicBezTo>
                  <a:cubicBezTo>
                    <a:pt x="429" y="386"/>
                    <a:pt x="516" y="178"/>
                    <a:pt x="394" y="57"/>
                  </a:cubicBezTo>
                  <a:cubicBezTo>
                    <a:pt x="357" y="19"/>
                    <a:pt x="307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7"/>
            <p:cNvSpPr/>
            <p:nvPr/>
          </p:nvSpPr>
          <p:spPr>
            <a:xfrm>
              <a:off x="6582675" y="31061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7"/>
                    <a:pt x="193" y="387"/>
                  </a:cubicBezTo>
                  <a:cubicBezTo>
                    <a:pt x="300" y="387"/>
                    <a:pt x="387" y="299"/>
                    <a:pt x="387" y="193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7"/>
            <p:cNvSpPr/>
            <p:nvPr/>
          </p:nvSpPr>
          <p:spPr>
            <a:xfrm>
              <a:off x="6642125" y="3045075"/>
              <a:ext cx="12900" cy="9675"/>
            </a:xfrm>
            <a:custGeom>
              <a:avLst/>
              <a:gdLst/>
              <a:ahLst/>
              <a:cxnLst/>
              <a:rect l="l" t="t" r="r" b="b"/>
              <a:pathLst>
                <a:path w="516" h="387" extrusionOk="0">
                  <a:moveTo>
                    <a:pt x="258" y="0"/>
                  </a:moveTo>
                  <a:cubicBezTo>
                    <a:pt x="209" y="0"/>
                    <a:pt x="160" y="19"/>
                    <a:pt x="122" y="56"/>
                  </a:cubicBezTo>
                  <a:cubicBezTo>
                    <a:pt x="1" y="179"/>
                    <a:pt x="85" y="386"/>
                    <a:pt x="258" y="386"/>
                  </a:cubicBezTo>
                  <a:cubicBezTo>
                    <a:pt x="430" y="386"/>
                    <a:pt x="516" y="179"/>
                    <a:pt x="395" y="56"/>
                  </a:cubicBezTo>
                  <a:cubicBezTo>
                    <a:pt x="357" y="19"/>
                    <a:pt x="308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7"/>
            <p:cNvSpPr/>
            <p:nvPr/>
          </p:nvSpPr>
          <p:spPr>
            <a:xfrm>
              <a:off x="6704800" y="29839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7"/>
            <p:cNvSpPr/>
            <p:nvPr/>
          </p:nvSpPr>
          <p:spPr>
            <a:xfrm>
              <a:off x="6796450" y="28923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299" y="387"/>
                    <a:pt x="385" y="300"/>
                    <a:pt x="385" y="194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7"/>
            <p:cNvSpPr/>
            <p:nvPr/>
          </p:nvSpPr>
          <p:spPr>
            <a:xfrm>
              <a:off x="6552125" y="313667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1"/>
                  </a:moveTo>
                  <a:cubicBezTo>
                    <a:pt x="87" y="1"/>
                    <a:pt x="0" y="87"/>
                    <a:pt x="0" y="194"/>
                  </a:cubicBezTo>
                  <a:cubicBezTo>
                    <a:pt x="0" y="300"/>
                    <a:pt x="87" y="386"/>
                    <a:pt x="194" y="386"/>
                  </a:cubicBezTo>
                  <a:cubicBezTo>
                    <a:pt x="301" y="386"/>
                    <a:pt x="387" y="300"/>
                    <a:pt x="387" y="194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7"/>
            <p:cNvSpPr/>
            <p:nvPr/>
          </p:nvSpPr>
          <p:spPr>
            <a:xfrm>
              <a:off x="6613225" y="307560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3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299" y="387"/>
                    <a:pt x="385" y="301"/>
                    <a:pt x="385" y="193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7"/>
            <p:cNvSpPr/>
            <p:nvPr/>
          </p:nvSpPr>
          <p:spPr>
            <a:xfrm>
              <a:off x="6672625" y="3014525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60" y="1"/>
                  </a:moveTo>
                  <a:cubicBezTo>
                    <a:pt x="210" y="1"/>
                    <a:pt x="161" y="20"/>
                    <a:pt x="124" y="58"/>
                  </a:cubicBezTo>
                  <a:cubicBezTo>
                    <a:pt x="1" y="179"/>
                    <a:pt x="87" y="386"/>
                    <a:pt x="260" y="386"/>
                  </a:cubicBezTo>
                  <a:cubicBezTo>
                    <a:pt x="431" y="386"/>
                    <a:pt x="518" y="179"/>
                    <a:pt x="397" y="58"/>
                  </a:cubicBezTo>
                  <a:cubicBezTo>
                    <a:pt x="359" y="20"/>
                    <a:pt x="309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7"/>
            <p:cNvSpPr/>
            <p:nvPr/>
          </p:nvSpPr>
          <p:spPr>
            <a:xfrm>
              <a:off x="6765900" y="29229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299" y="387"/>
                    <a:pt x="387" y="300"/>
                    <a:pt x="387" y="193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7"/>
            <p:cNvSpPr/>
            <p:nvPr/>
          </p:nvSpPr>
          <p:spPr>
            <a:xfrm>
              <a:off x="6826950" y="28618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7"/>
            <p:cNvSpPr/>
            <p:nvPr/>
          </p:nvSpPr>
          <p:spPr>
            <a:xfrm>
              <a:off x="6857500" y="283132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4" y="385"/>
                  </a:cubicBezTo>
                  <a:cubicBezTo>
                    <a:pt x="300" y="385"/>
                    <a:pt x="387" y="299"/>
                    <a:pt x="387" y="193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7"/>
            <p:cNvSpPr/>
            <p:nvPr/>
          </p:nvSpPr>
          <p:spPr>
            <a:xfrm>
              <a:off x="6888025" y="280077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299"/>
                    <a:pt x="87" y="386"/>
                    <a:pt x="193" y="386"/>
                  </a:cubicBezTo>
                  <a:cubicBezTo>
                    <a:pt x="301" y="386"/>
                    <a:pt x="388" y="299"/>
                    <a:pt x="388" y="193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7"/>
            <p:cNvSpPr/>
            <p:nvPr/>
          </p:nvSpPr>
          <p:spPr>
            <a:xfrm>
              <a:off x="6916950" y="2770225"/>
              <a:ext cx="12900" cy="9700"/>
            </a:xfrm>
            <a:custGeom>
              <a:avLst/>
              <a:gdLst/>
              <a:ahLst/>
              <a:cxnLst/>
              <a:rect l="l" t="t" r="r" b="b"/>
              <a:pathLst>
                <a:path w="516" h="388" extrusionOk="0">
                  <a:moveTo>
                    <a:pt x="258" y="0"/>
                  </a:moveTo>
                  <a:cubicBezTo>
                    <a:pt x="209" y="0"/>
                    <a:pt x="160" y="19"/>
                    <a:pt x="122" y="57"/>
                  </a:cubicBezTo>
                  <a:cubicBezTo>
                    <a:pt x="1" y="178"/>
                    <a:pt x="85" y="387"/>
                    <a:pt x="258" y="387"/>
                  </a:cubicBezTo>
                  <a:cubicBezTo>
                    <a:pt x="430" y="387"/>
                    <a:pt x="516" y="178"/>
                    <a:pt x="395" y="57"/>
                  </a:cubicBezTo>
                  <a:cubicBezTo>
                    <a:pt x="357" y="19"/>
                    <a:pt x="308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7"/>
            <p:cNvSpPr/>
            <p:nvPr/>
          </p:nvSpPr>
          <p:spPr>
            <a:xfrm>
              <a:off x="6735350" y="295345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0"/>
                    <a:pt x="87" y="386"/>
                    <a:pt x="193" y="386"/>
                  </a:cubicBezTo>
                  <a:cubicBezTo>
                    <a:pt x="301" y="386"/>
                    <a:pt x="387" y="300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7"/>
            <p:cNvSpPr/>
            <p:nvPr/>
          </p:nvSpPr>
          <p:spPr>
            <a:xfrm>
              <a:off x="6611650" y="313510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6" y="300"/>
                    <a:pt x="386" y="194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7"/>
            <p:cNvSpPr/>
            <p:nvPr/>
          </p:nvSpPr>
          <p:spPr>
            <a:xfrm>
              <a:off x="6672700" y="30740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7"/>
            <p:cNvSpPr/>
            <p:nvPr/>
          </p:nvSpPr>
          <p:spPr>
            <a:xfrm>
              <a:off x="6732175" y="3012975"/>
              <a:ext cx="12900" cy="9675"/>
            </a:xfrm>
            <a:custGeom>
              <a:avLst/>
              <a:gdLst/>
              <a:ahLst/>
              <a:cxnLst/>
              <a:rect l="l" t="t" r="r" b="b"/>
              <a:pathLst>
                <a:path w="516" h="387" extrusionOk="0">
                  <a:moveTo>
                    <a:pt x="258" y="0"/>
                  </a:moveTo>
                  <a:cubicBezTo>
                    <a:pt x="209" y="0"/>
                    <a:pt x="159" y="19"/>
                    <a:pt x="122" y="56"/>
                  </a:cubicBezTo>
                  <a:cubicBezTo>
                    <a:pt x="0" y="177"/>
                    <a:pt x="87" y="386"/>
                    <a:pt x="258" y="386"/>
                  </a:cubicBezTo>
                  <a:cubicBezTo>
                    <a:pt x="431" y="386"/>
                    <a:pt x="516" y="177"/>
                    <a:pt x="394" y="56"/>
                  </a:cubicBezTo>
                  <a:cubicBezTo>
                    <a:pt x="356" y="19"/>
                    <a:pt x="307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7"/>
            <p:cNvSpPr/>
            <p:nvPr/>
          </p:nvSpPr>
          <p:spPr>
            <a:xfrm>
              <a:off x="6825400" y="292135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0"/>
                    <a:pt x="87" y="386"/>
                    <a:pt x="194" y="386"/>
                  </a:cubicBezTo>
                  <a:cubicBezTo>
                    <a:pt x="300" y="386"/>
                    <a:pt x="387" y="300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7"/>
            <p:cNvSpPr/>
            <p:nvPr/>
          </p:nvSpPr>
          <p:spPr>
            <a:xfrm>
              <a:off x="6581125" y="316565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6" y="0"/>
                    <a:pt x="0" y="86"/>
                    <a:pt x="0" y="193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299" y="387"/>
                    <a:pt x="385" y="300"/>
                    <a:pt x="385" y="193"/>
                  </a:cubicBezTo>
                  <a:cubicBezTo>
                    <a:pt x="385" y="86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7"/>
            <p:cNvSpPr/>
            <p:nvPr/>
          </p:nvSpPr>
          <p:spPr>
            <a:xfrm>
              <a:off x="6640525" y="3104575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60" y="0"/>
                  </a:moveTo>
                  <a:cubicBezTo>
                    <a:pt x="210" y="0"/>
                    <a:pt x="161" y="19"/>
                    <a:pt x="124" y="57"/>
                  </a:cubicBezTo>
                  <a:cubicBezTo>
                    <a:pt x="1" y="178"/>
                    <a:pt x="87" y="386"/>
                    <a:pt x="260" y="386"/>
                  </a:cubicBezTo>
                  <a:cubicBezTo>
                    <a:pt x="431" y="386"/>
                    <a:pt x="518" y="178"/>
                    <a:pt x="397" y="57"/>
                  </a:cubicBezTo>
                  <a:cubicBezTo>
                    <a:pt x="359" y="19"/>
                    <a:pt x="309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7"/>
            <p:cNvSpPr/>
            <p:nvPr/>
          </p:nvSpPr>
          <p:spPr>
            <a:xfrm>
              <a:off x="6703250" y="304350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299"/>
                    <a:pt x="87" y="386"/>
                    <a:pt x="193" y="386"/>
                  </a:cubicBezTo>
                  <a:cubicBezTo>
                    <a:pt x="301" y="386"/>
                    <a:pt x="387" y="299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7"/>
            <p:cNvSpPr/>
            <p:nvPr/>
          </p:nvSpPr>
          <p:spPr>
            <a:xfrm>
              <a:off x="6794850" y="295187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7"/>
            <p:cNvSpPr/>
            <p:nvPr/>
          </p:nvSpPr>
          <p:spPr>
            <a:xfrm>
              <a:off x="6855950" y="28908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3"/>
                  </a:cubicBezTo>
                  <a:cubicBezTo>
                    <a:pt x="0" y="299"/>
                    <a:pt x="86" y="387"/>
                    <a:pt x="193" y="387"/>
                  </a:cubicBezTo>
                  <a:cubicBezTo>
                    <a:pt x="300" y="387"/>
                    <a:pt x="387" y="299"/>
                    <a:pt x="387" y="193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7"/>
            <p:cNvSpPr/>
            <p:nvPr/>
          </p:nvSpPr>
          <p:spPr>
            <a:xfrm>
              <a:off x="6886475" y="286027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3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7"/>
            <p:cNvSpPr/>
            <p:nvPr/>
          </p:nvSpPr>
          <p:spPr>
            <a:xfrm>
              <a:off x="6917000" y="28297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7"/>
            <p:cNvSpPr/>
            <p:nvPr/>
          </p:nvSpPr>
          <p:spPr>
            <a:xfrm>
              <a:off x="6947525" y="279917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7"/>
            <p:cNvSpPr/>
            <p:nvPr/>
          </p:nvSpPr>
          <p:spPr>
            <a:xfrm>
              <a:off x="6764350" y="298240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299" y="388"/>
                    <a:pt x="385" y="301"/>
                    <a:pt x="385" y="193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7"/>
            <p:cNvSpPr/>
            <p:nvPr/>
          </p:nvSpPr>
          <p:spPr>
            <a:xfrm>
              <a:off x="6640600" y="316407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0"/>
                    <a:pt x="87" y="386"/>
                    <a:pt x="193" y="386"/>
                  </a:cubicBezTo>
                  <a:cubicBezTo>
                    <a:pt x="301" y="386"/>
                    <a:pt x="388" y="300"/>
                    <a:pt x="388" y="193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7"/>
            <p:cNvSpPr/>
            <p:nvPr/>
          </p:nvSpPr>
          <p:spPr>
            <a:xfrm>
              <a:off x="6701700" y="310300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3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7"/>
            <p:cNvSpPr/>
            <p:nvPr/>
          </p:nvSpPr>
          <p:spPr>
            <a:xfrm>
              <a:off x="6762750" y="30419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7"/>
            <p:cNvSpPr/>
            <p:nvPr/>
          </p:nvSpPr>
          <p:spPr>
            <a:xfrm>
              <a:off x="6854350" y="29503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8" y="0"/>
                    <a:pt x="0" y="86"/>
                    <a:pt x="0" y="193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6"/>
                    <a:pt x="301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7"/>
            <p:cNvSpPr/>
            <p:nvPr/>
          </p:nvSpPr>
          <p:spPr>
            <a:xfrm>
              <a:off x="6608450" y="3194600"/>
              <a:ext cx="12925" cy="9675"/>
            </a:xfrm>
            <a:custGeom>
              <a:avLst/>
              <a:gdLst/>
              <a:ahLst/>
              <a:cxnLst/>
              <a:rect l="l" t="t" r="r" b="b"/>
              <a:pathLst>
                <a:path w="517" h="387" extrusionOk="0">
                  <a:moveTo>
                    <a:pt x="258" y="1"/>
                  </a:moveTo>
                  <a:cubicBezTo>
                    <a:pt x="209" y="1"/>
                    <a:pt x="159" y="20"/>
                    <a:pt x="121" y="58"/>
                  </a:cubicBezTo>
                  <a:cubicBezTo>
                    <a:pt x="0" y="179"/>
                    <a:pt x="86" y="387"/>
                    <a:pt x="259" y="387"/>
                  </a:cubicBezTo>
                  <a:cubicBezTo>
                    <a:pt x="431" y="387"/>
                    <a:pt x="517" y="179"/>
                    <a:pt x="396" y="58"/>
                  </a:cubicBezTo>
                  <a:cubicBezTo>
                    <a:pt x="358" y="20"/>
                    <a:pt x="308" y="1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7"/>
            <p:cNvSpPr/>
            <p:nvPr/>
          </p:nvSpPr>
          <p:spPr>
            <a:xfrm>
              <a:off x="6671150" y="31335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7" y="300"/>
                    <a:pt x="387" y="193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7"/>
            <p:cNvSpPr/>
            <p:nvPr/>
          </p:nvSpPr>
          <p:spPr>
            <a:xfrm>
              <a:off x="6732200" y="30724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7"/>
            <p:cNvSpPr/>
            <p:nvPr/>
          </p:nvSpPr>
          <p:spPr>
            <a:xfrm>
              <a:off x="6822200" y="2980850"/>
              <a:ext cx="12925" cy="9700"/>
            </a:xfrm>
            <a:custGeom>
              <a:avLst/>
              <a:gdLst/>
              <a:ahLst/>
              <a:cxnLst/>
              <a:rect l="l" t="t" r="r" b="b"/>
              <a:pathLst>
                <a:path w="517" h="388" extrusionOk="0">
                  <a:moveTo>
                    <a:pt x="259" y="0"/>
                  </a:moveTo>
                  <a:cubicBezTo>
                    <a:pt x="209" y="0"/>
                    <a:pt x="160" y="19"/>
                    <a:pt x="122" y="57"/>
                  </a:cubicBezTo>
                  <a:cubicBezTo>
                    <a:pt x="1" y="178"/>
                    <a:pt x="86" y="387"/>
                    <a:pt x="259" y="387"/>
                  </a:cubicBezTo>
                  <a:cubicBezTo>
                    <a:pt x="430" y="387"/>
                    <a:pt x="516" y="178"/>
                    <a:pt x="395" y="57"/>
                  </a:cubicBezTo>
                  <a:cubicBezTo>
                    <a:pt x="357" y="19"/>
                    <a:pt x="308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7"/>
            <p:cNvSpPr/>
            <p:nvPr/>
          </p:nvSpPr>
          <p:spPr>
            <a:xfrm>
              <a:off x="6884900" y="291977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7"/>
            <p:cNvSpPr/>
            <p:nvPr/>
          </p:nvSpPr>
          <p:spPr>
            <a:xfrm>
              <a:off x="6915425" y="28892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7"/>
            <p:cNvSpPr/>
            <p:nvPr/>
          </p:nvSpPr>
          <p:spPr>
            <a:xfrm>
              <a:off x="6944350" y="285870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09" y="1"/>
                    <a:pt x="160" y="19"/>
                    <a:pt x="122" y="57"/>
                  </a:cubicBezTo>
                  <a:cubicBezTo>
                    <a:pt x="1" y="179"/>
                    <a:pt x="87" y="386"/>
                    <a:pt x="258" y="386"/>
                  </a:cubicBezTo>
                  <a:cubicBezTo>
                    <a:pt x="431" y="386"/>
                    <a:pt x="517" y="179"/>
                    <a:pt x="395" y="57"/>
                  </a:cubicBezTo>
                  <a:cubicBezTo>
                    <a:pt x="358" y="19"/>
                    <a:pt x="308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7"/>
            <p:cNvSpPr/>
            <p:nvPr/>
          </p:nvSpPr>
          <p:spPr>
            <a:xfrm>
              <a:off x="6976525" y="2828175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6"/>
                    <a:pt x="193" y="386"/>
                  </a:cubicBezTo>
                  <a:cubicBezTo>
                    <a:pt x="299" y="386"/>
                    <a:pt x="386" y="299"/>
                    <a:pt x="386" y="193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7"/>
            <p:cNvSpPr/>
            <p:nvPr/>
          </p:nvSpPr>
          <p:spPr>
            <a:xfrm>
              <a:off x="6793300" y="301140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6"/>
                    <a:pt x="193" y="386"/>
                  </a:cubicBezTo>
                  <a:cubicBezTo>
                    <a:pt x="300" y="386"/>
                    <a:pt x="387" y="299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7"/>
            <p:cNvSpPr/>
            <p:nvPr/>
          </p:nvSpPr>
          <p:spPr>
            <a:xfrm>
              <a:off x="6669575" y="31930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6" y="0"/>
                    <a:pt x="0" y="86"/>
                    <a:pt x="0" y="193"/>
                  </a:cubicBezTo>
                  <a:cubicBezTo>
                    <a:pt x="0" y="300"/>
                    <a:pt x="86" y="387"/>
                    <a:pt x="194" y="387"/>
                  </a:cubicBezTo>
                  <a:cubicBezTo>
                    <a:pt x="300" y="387"/>
                    <a:pt x="387" y="300"/>
                    <a:pt x="387" y="193"/>
                  </a:cubicBezTo>
                  <a:cubicBezTo>
                    <a:pt x="387" y="86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7"/>
            <p:cNvSpPr/>
            <p:nvPr/>
          </p:nvSpPr>
          <p:spPr>
            <a:xfrm>
              <a:off x="6730650" y="31319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7"/>
            <p:cNvSpPr/>
            <p:nvPr/>
          </p:nvSpPr>
          <p:spPr>
            <a:xfrm>
              <a:off x="6791750" y="307090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299" y="387"/>
                    <a:pt x="385" y="301"/>
                    <a:pt x="385" y="193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7"/>
            <p:cNvSpPr/>
            <p:nvPr/>
          </p:nvSpPr>
          <p:spPr>
            <a:xfrm>
              <a:off x="6883325" y="29792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4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0"/>
                    <a:pt x="87" y="387"/>
                    <a:pt x="194" y="387"/>
                  </a:cubicBezTo>
                  <a:cubicBezTo>
                    <a:pt x="301" y="387"/>
                    <a:pt x="388" y="300"/>
                    <a:pt x="388" y="194"/>
                  </a:cubicBezTo>
                  <a:cubicBezTo>
                    <a:pt x="388" y="88"/>
                    <a:pt x="301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7"/>
            <p:cNvSpPr/>
            <p:nvPr/>
          </p:nvSpPr>
          <p:spPr>
            <a:xfrm>
              <a:off x="6639050" y="322357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7"/>
            <p:cNvSpPr/>
            <p:nvPr/>
          </p:nvSpPr>
          <p:spPr>
            <a:xfrm>
              <a:off x="6700100" y="31625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7"/>
            <p:cNvSpPr/>
            <p:nvPr/>
          </p:nvSpPr>
          <p:spPr>
            <a:xfrm>
              <a:off x="6761200" y="310145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3" y="385"/>
                  </a:cubicBezTo>
                  <a:cubicBezTo>
                    <a:pt x="299" y="385"/>
                    <a:pt x="387" y="299"/>
                    <a:pt x="387" y="193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7"/>
            <p:cNvSpPr/>
            <p:nvPr/>
          </p:nvSpPr>
          <p:spPr>
            <a:xfrm>
              <a:off x="6852800" y="30098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7"/>
            <p:cNvSpPr/>
            <p:nvPr/>
          </p:nvSpPr>
          <p:spPr>
            <a:xfrm>
              <a:off x="6912250" y="2948750"/>
              <a:ext cx="12950" cy="9650"/>
            </a:xfrm>
            <a:custGeom>
              <a:avLst/>
              <a:gdLst/>
              <a:ahLst/>
              <a:cxnLst/>
              <a:rect l="l" t="t" r="r" b="b"/>
              <a:pathLst>
                <a:path w="518" h="386" extrusionOk="0">
                  <a:moveTo>
                    <a:pt x="259" y="0"/>
                  </a:moveTo>
                  <a:cubicBezTo>
                    <a:pt x="209" y="0"/>
                    <a:pt x="160" y="19"/>
                    <a:pt x="122" y="57"/>
                  </a:cubicBezTo>
                  <a:cubicBezTo>
                    <a:pt x="1" y="178"/>
                    <a:pt x="87" y="386"/>
                    <a:pt x="258" y="386"/>
                  </a:cubicBezTo>
                  <a:cubicBezTo>
                    <a:pt x="431" y="386"/>
                    <a:pt x="517" y="178"/>
                    <a:pt x="395" y="57"/>
                  </a:cubicBezTo>
                  <a:cubicBezTo>
                    <a:pt x="358" y="19"/>
                    <a:pt x="308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7"/>
            <p:cNvSpPr/>
            <p:nvPr/>
          </p:nvSpPr>
          <p:spPr>
            <a:xfrm>
              <a:off x="6944425" y="2918225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299" y="387"/>
                    <a:pt x="386" y="300"/>
                    <a:pt x="386" y="193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7"/>
            <p:cNvSpPr/>
            <p:nvPr/>
          </p:nvSpPr>
          <p:spPr>
            <a:xfrm>
              <a:off x="6974925" y="28876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7"/>
            <p:cNvSpPr/>
            <p:nvPr/>
          </p:nvSpPr>
          <p:spPr>
            <a:xfrm>
              <a:off x="7005475" y="285712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7"/>
            <p:cNvSpPr/>
            <p:nvPr/>
          </p:nvSpPr>
          <p:spPr>
            <a:xfrm>
              <a:off x="6822250" y="30403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7"/>
            <p:cNvSpPr/>
            <p:nvPr/>
          </p:nvSpPr>
          <p:spPr>
            <a:xfrm>
              <a:off x="6698550" y="32220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7"/>
            <p:cNvSpPr/>
            <p:nvPr/>
          </p:nvSpPr>
          <p:spPr>
            <a:xfrm>
              <a:off x="6759600" y="31609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3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7"/>
            <p:cNvSpPr/>
            <p:nvPr/>
          </p:nvSpPr>
          <p:spPr>
            <a:xfrm>
              <a:off x="6820700" y="30998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7"/>
            <p:cNvSpPr/>
            <p:nvPr/>
          </p:nvSpPr>
          <p:spPr>
            <a:xfrm>
              <a:off x="6912300" y="30082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7"/>
            <p:cNvSpPr/>
            <p:nvPr/>
          </p:nvSpPr>
          <p:spPr>
            <a:xfrm>
              <a:off x="6666375" y="32525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10" y="1"/>
                    <a:pt x="160" y="20"/>
                    <a:pt x="122" y="58"/>
                  </a:cubicBezTo>
                  <a:cubicBezTo>
                    <a:pt x="1" y="179"/>
                    <a:pt x="87" y="386"/>
                    <a:pt x="258" y="386"/>
                  </a:cubicBezTo>
                  <a:cubicBezTo>
                    <a:pt x="431" y="386"/>
                    <a:pt x="518" y="179"/>
                    <a:pt x="396" y="58"/>
                  </a:cubicBezTo>
                  <a:cubicBezTo>
                    <a:pt x="358" y="20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7"/>
            <p:cNvSpPr/>
            <p:nvPr/>
          </p:nvSpPr>
          <p:spPr>
            <a:xfrm>
              <a:off x="6729100" y="3191475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0"/>
                    <a:pt x="87" y="386"/>
                    <a:pt x="193" y="386"/>
                  </a:cubicBezTo>
                  <a:cubicBezTo>
                    <a:pt x="299" y="386"/>
                    <a:pt x="386" y="300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7"/>
            <p:cNvSpPr/>
            <p:nvPr/>
          </p:nvSpPr>
          <p:spPr>
            <a:xfrm>
              <a:off x="6790150" y="31304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7"/>
            <p:cNvSpPr/>
            <p:nvPr/>
          </p:nvSpPr>
          <p:spPr>
            <a:xfrm>
              <a:off x="6880150" y="3038775"/>
              <a:ext cx="12925" cy="9675"/>
            </a:xfrm>
            <a:custGeom>
              <a:avLst/>
              <a:gdLst/>
              <a:ahLst/>
              <a:cxnLst/>
              <a:rect l="l" t="t" r="r" b="b"/>
              <a:pathLst>
                <a:path w="517" h="387" extrusionOk="0">
                  <a:moveTo>
                    <a:pt x="258" y="1"/>
                  </a:moveTo>
                  <a:cubicBezTo>
                    <a:pt x="209" y="1"/>
                    <a:pt x="160" y="20"/>
                    <a:pt x="122" y="58"/>
                  </a:cubicBezTo>
                  <a:cubicBezTo>
                    <a:pt x="1" y="179"/>
                    <a:pt x="87" y="387"/>
                    <a:pt x="258" y="387"/>
                  </a:cubicBezTo>
                  <a:cubicBezTo>
                    <a:pt x="431" y="387"/>
                    <a:pt x="516" y="179"/>
                    <a:pt x="395" y="58"/>
                  </a:cubicBezTo>
                  <a:cubicBezTo>
                    <a:pt x="357" y="20"/>
                    <a:pt x="308" y="1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7"/>
            <p:cNvSpPr/>
            <p:nvPr/>
          </p:nvSpPr>
          <p:spPr>
            <a:xfrm>
              <a:off x="6942825" y="29777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6"/>
                    <a:pt x="1" y="193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6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7"/>
            <p:cNvSpPr/>
            <p:nvPr/>
          </p:nvSpPr>
          <p:spPr>
            <a:xfrm>
              <a:off x="6973375" y="294717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7"/>
            <p:cNvSpPr/>
            <p:nvPr/>
          </p:nvSpPr>
          <p:spPr>
            <a:xfrm>
              <a:off x="7002300" y="29166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0"/>
                  </a:moveTo>
                  <a:cubicBezTo>
                    <a:pt x="209" y="0"/>
                    <a:pt x="159" y="19"/>
                    <a:pt x="122" y="57"/>
                  </a:cubicBezTo>
                  <a:cubicBezTo>
                    <a:pt x="0" y="178"/>
                    <a:pt x="87" y="386"/>
                    <a:pt x="258" y="386"/>
                  </a:cubicBezTo>
                  <a:cubicBezTo>
                    <a:pt x="431" y="386"/>
                    <a:pt x="517" y="178"/>
                    <a:pt x="394" y="57"/>
                  </a:cubicBezTo>
                  <a:cubicBezTo>
                    <a:pt x="357" y="19"/>
                    <a:pt x="308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7"/>
            <p:cNvSpPr/>
            <p:nvPr/>
          </p:nvSpPr>
          <p:spPr>
            <a:xfrm>
              <a:off x="7034475" y="288612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7"/>
                    <a:pt x="193" y="387"/>
                  </a:cubicBezTo>
                  <a:cubicBezTo>
                    <a:pt x="299" y="387"/>
                    <a:pt x="387" y="299"/>
                    <a:pt x="387" y="193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7"/>
            <p:cNvSpPr/>
            <p:nvPr/>
          </p:nvSpPr>
          <p:spPr>
            <a:xfrm>
              <a:off x="6851250" y="306935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0"/>
                  </a:moveTo>
                  <a:cubicBezTo>
                    <a:pt x="86" y="0"/>
                    <a:pt x="0" y="87"/>
                    <a:pt x="0" y="193"/>
                  </a:cubicBezTo>
                  <a:cubicBezTo>
                    <a:pt x="0" y="299"/>
                    <a:pt x="86" y="385"/>
                    <a:pt x="193" y="385"/>
                  </a:cubicBezTo>
                  <a:cubicBezTo>
                    <a:pt x="300" y="385"/>
                    <a:pt x="387" y="299"/>
                    <a:pt x="387" y="193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7"/>
            <p:cNvSpPr/>
            <p:nvPr/>
          </p:nvSpPr>
          <p:spPr>
            <a:xfrm>
              <a:off x="6727500" y="325097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7"/>
            <p:cNvSpPr/>
            <p:nvPr/>
          </p:nvSpPr>
          <p:spPr>
            <a:xfrm>
              <a:off x="6788600" y="31899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7"/>
            <p:cNvSpPr/>
            <p:nvPr/>
          </p:nvSpPr>
          <p:spPr>
            <a:xfrm>
              <a:off x="6848050" y="3128825"/>
              <a:ext cx="12925" cy="9700"/>
            </a:xfrm>
            <a:custGeom>
              <a:avLst/>
              <a:gdLst/>
              <a:ahLst/>
              <a:cxnLst/>
              <a:rect l="l" t="t" r="r" b="b"/>
              <a:pathLst>
                <a:path w="517" h="388" extrusionOk="0">
                  <a:moveTo>
                    <a:pt x="258" y="0"/>
                  </a:moveTo>
                  <a:cubicBezTo>
                    <a:pt x="209" y="0"/>
                    <a:pt x="160" y="19"/>
                    <a:pt x="122" y="57"/>
                  </a:cubicBezTo>
                  <a:cubicBezTo>
                    <a:pt x="1" y="179"/>
                    <a:pt x="86" y="388"/>
                    <a:pt x="258" y="388"/>
                  </a:cubicBezTo>
                  <a:cubicBezTo>
                    <a:pt x="430" y="388"/>
                    <a:pt x="516" y="179"/>
                    <a:pt x="395" y="57"/>
                  </a:cubicBezTo>
                  <a:cubicBezTo>
                    <a:pt x="357" y="19"/>
                    <a:pt x="308" y="0"/>
                    <a:pt x="258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7"/>
            <p:cNvSpPr/>
            <p:nvPr/>
          </p:nvSpPr>
          <p:spPr>
            <a:xfrm>
              <a:off x="6941275" y="30372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7"/>
            <p:cNvSpPr/>
            <p:nvPr/>
          </p:nvSpPr>
          <p:spPr>
            <a:xfrm>
              <a:off x="6697000" y="328152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7"/>
            <p:cNvSpPr/>
            <p:nvPr/>
          </p:nvSpPr>
          <p:spPr>
            <a:xfrm>
              <a:off x="6756425" y="3220450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1"/>
                  </a:moveTo>
                  <a:cubicBezTo>
                    <a:pt x="209" y="1"/>
                    <a:pt x="160" y="20"/>
                    <a:pt x="122" y="58"/>
                  </a:cubicBezTo>
                  <a:cubicBezTo>
                    <a:pt x="0" y="179"/>
                    <a:pt x="87" y="387"/>
                    <a:pt x="260" y="387"/>
                  </a:cubicBezTo>
                  <a:cubicBezTo>
                    <a:pt x="431" y="387"/>
                    <a:pt x="517" y="179"/>
                    <a:pt x="396" y="58"/>
                  </a:cubicBezTo>
                  <a:cubicBezTo>
                    <a:pt x="358" y="20"/>
                    <a:pt x="309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7"/>
            <p:cNvSpPr/>
            <p:nvPr/>
          </p:nvSpPr>
          <p:spPr>
            <a:xfrm>
              <a:off x="6819150" y="3159375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0"/>
                    <a:pt x="87" y="386"/>
                    <a:pt x="193" y="386"/>
                  </a:cubicBezTo>
                  <a:cubicBezTo>
                    <a:pt x="299" y="386"/>
                    <a:pt x="385" y="300"/>
                    <a:pt x="385" y="193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7"/>
            <p:cNvSpPr/>
            <p:nvPr/>
          </p:nvSpPr>
          <p:spPr>
            <a:xfrm>
              <a:off x="6910725" y="30677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8" y="301"/>
                    <a:pt x="388" y="195"/>
                  </a:cubicBezTo>
                  <a:cubicBezTo>
                    <a:pt x="388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7"/>
            <p:cNvSpPr/>
            <p:nvPr/>
          </p:nvSpPr>
          <p:spPr>
            <a:xfrm>
              <a:off x="6971825" y="3006700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299"/>
                    <a:pt x="87" y="386"/>
                    <a:pt x="193" y="386"/>
                  </a:cubicBezTo>
                  <a:cubicBezTo>
                    <a:pt x="299" y="386"/>
                    <a:pt x="386" y="299"/>
                    <a:pt x="386" y="193"/>
                  </a:cubicBezTo>
                  <a:cubicBezTo>
                    <a:pt x="386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7"/>
            <p:cNvSpPr/>
            <p:nvPr/>
          </p:nvSpPr>
          <p:spPr>
            <a:xfrm>
              <a:off x="7002325" y="2976150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1"/>
                  </a:moveTo>
                  <a:cubicBezTo>
                    <a:pt x="89" y="1"/>
                    <a:pt x="1" y="87"/>
                    <a:pt x="1" y="193"/>
                  </a:cubicBezTo>
                  <a:cubicBezTo>
                    <a:pt x="1" y="299"/>
                    <a:pt x="89" y="386"/>
                    <a:pt x="195" y="386"/>
                  </a:cubicBezTo>
                  <a:cubicBezTo>
                    <a:pt x="301" y="386"/>
                    <a:pt x="387" y="299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7"/>
            <p:cNvSpPr/>
            <p:nvPr/>
          </p:nvSpPr>
          <p:spPr>
            <a:xfrm>
              <a:off x="7032875" y="2945625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7"/>
            <p:cNvSpPr/>
            <p:nvPr/>
          </p:nvSpPr>
          <p:spPr>
            <a:xfrm>
              <a:off x="7063425" y="2915075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7"/>
            <p:cNvSpPr/>
            <p:nvPr/>
          </p:nvSpPr>
          <p:spPr>
            <a:xfrm>
              <a:off x="6880200" y="3098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7"/>
            <p:cNvSpPr/>
            <p:nvPr/>
          </p:nvSpPr>
          <p:spPr>
            <a:xfrm>
              <a:off x="6756500" y="327997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3" y="385"/>
                  </a:cubicBezTo>
                  <a:cubicBezTo>
                    <a:pt x="299" y="385"/>
                    <a:pt x="387" y="299"/>
                    <a:pt x="387" y="193"/>
                  </a:cubicBezTo>
                  <a:cubicBezTo>
                    <a:pt x="387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7"/>
            <p:cNvSpPr/>
            <p:nvPr/>
          </p:nvSpPr>
          <p:spPr>
            <a:xfrm>
              <a:off x="6815925" y="3218875"/>
              <a:ext cx="12950" cy="9700"/>
            </a:xfrm>
            <a:custGeom>
              <a:avLst/>
              <a:gdLst/>
              <a:ahLst/>
              <a:cxnLst/>
              <a:rect l="l" t="t" r="r" b="b"/>
              <a:pathLst>
                <a:path w="518" h="388" extrusionOk="0">
                  <a:moveTo>
                    <a:pt x="259" y="0"/>
                  </a:moveTo>
                  <a:cubicBezTo>
                    <a:pt x="209" y="0"/>
                    <a:pt x="160" y="19"/>
                    <a:pt x="123" y="57"/>
                  </a:cubicBezTo>
                  <a:cubicBezTo>
                    <a:pt x="0" y="178"/>
                    <a:pt x="87" y="387"/>
                    <a:pt x="260" y="387"/>
                  </a:cubicBezTo>
                  <a:cubicBezTo>
                    <a:pt x="431" y="387"/>
                    <a:pt x="517" y="178"/>
                    <a:pt x="396" y="57"/>
                  </a:cubicBezTo>
                  <a:cubicBezTo>
                    <a:pt x="358" y="19"/>
                    <a:pt x="308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7"/>
            <p:cNvSpPr/>
            <p:nvPr/>
          </p:nvSpPr>
          <p:spPr>
            <a:xfrm>
              <a:off x="6878650" y="31578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7"/>
            <p:cNvSpPr/>
            <p:nvPr/>
          </p:nvSpPr>
          <p:spPr>
            <a:xfrm>
              <a:off x="6970225" y="30662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7"/>
            <p:cNvSpPr/>
            <p:nvPr/>
          </p:nvSpPr>
          <p:spPr>
            <a:xfrm>
              <a:off x="6725950" y="3310475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7"/>
            <p:cNvSpPr/>
            <p:nvPr/>
          </p:nvSpPr>
          <p:spPr>
            <a:xfrm>
              <a:off x="6787050" y="3249425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7"/>
                    <a:pt x="193" y="387"/>
                  </a:cubicBezTo>
                  <a:cubicBezTo>
                    <a:pt x="299" y="387"/>
                    <a:pt x="385" y="299"/>
                    <a:pt x="385" y="193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7"/>
            <p:cNvSpPr/>
            <p:nvPr/>
          </p:nvSpPr>
          <p:spPr>
            <a:xfrm>
              <a:off x="6846475" y="3188350"/>
              <a:ext cx="12925" cy="9675"/>
            </a:xfrm>
            <a:custGeom>
              <a:avLst/>
              <a:gdLst/>
              <a:ahLst/>
              <a:cxnLst/>
              <a:rect l="l" t="t" r="r" b="b"/>
              <a:pathLst>
                <a:path w="517" h="387" extrusionOk="0">
                  <a:moveTo>
                    <a:pt x="259" y="0"/>
                  </a:moveTo>
                  <a:cubicBezTo>
                    <a:pt x="209" y="0"/>
                    <a:pt x="160" y="19"/>
                    <a:pt x="123" y="56"/>
                  </a:cubicBezTo>
                  <a:cubicBezTo>
                    <a:pt x="0" y="179"/>
                    <a:pt x="86" y="387"/>
                    <a:pt x="259" y="387"/>
                  </a:cubicBezTo>
                  <a:cubicBezTo>
                    <a:pt x="431" y="387"/>
                    <a:pt x="517" y="179"/>
                    <a:pt x="396" y="56"/>
                  </a:cubicBezTo>
                  <a:cubicBezTo>
                    <a:pt x="358" y="19"/>
                    <a:pt x="308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7"/>
            <p:cNvSpPr/>
            <p:nvPr/>
          </p:nvSpPr>
          <p:spPr>
            <a:xfrm>
              <a:off x="6939725" y="3096750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299"/>
                    <a:pt x="87" y="385"/>
                    <a:pt x="193" y="385"/>
                  </a:cubicBezTo>
                  <a:cubicBezTo>
                    <a:pt x="299" y="385"/>
                    <a:pt x="386" y="299"/>
                    <a:pt x="386" y="193"/>
                  </a:cubicBezTo>
                  <a:cubicBezTo>
                    <a:pt x="386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7"/>
            <p:cNvSpPr/>
            <p:nvPr/>
          </p:nvSpPr>
          <p:spPr>
            <a:xfrm>
              <a:off x="7000775" y="30356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7"/>
            <p:cNvSpPr/>
            <p:nvPr/>
          </p:nvSpPr>
          <p:spPr>
            <a:xfrm>
              <a:off x="7031325" y="30051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7"/>
            <p:cNvSpPr/>
            <p:nvPr/>
          </p:nvSpPr>
          <p:spPr>
            <a:xfrm>
              <a:off x="7061875" y="2974600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299"/>
                    <a:pt x="87" y="386"/>
                    <a:pt x="193" y="386"/>
                  </a:cubicBezTo>
                  <a:cubicBezTo>
                    <a:pt x="300" y="386"/>
                    <a:pt x="387" y="299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7"/>
            <p:cNvSpPr/>
            <p:nvPr/>
          </p:nvSpPr>
          <p:spPr>
            <a:xfrm>
              <a:off x="7092400" y="2944050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0"/>
                    <a:pt x="87" y="386"/>
                    <a:pt x="193" y="386"/>
                  </a:cubicBezTo>
                  <a:cubicBezTo>
                    <a:pt x="300" y="386"/>
                    <a:pt x="386" y="300"/>
                    <a:pt x="386" y="193"/>
                  </a:cubicBezTo>
                  <a:cubicBezTo>
                    <a:pt x="386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7"/>
            <p:cNvSpPr/>
            <p:nvPr/>
          </p:nvSpPr>
          <p:spPr>
            <a:xfrm>
              <a:off x="6909175" y="312725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299" y="387"/>
                    <a:pt x="386" y="301"/>
                    <a:pt x="386" y="195"/>
                  </a:cubicBezTo>
                  <a:cubicBezTo>
                    <a:pt x="386" y="88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7"/>
            <p:cNvSpPr/>
            <p:nvPr/>
          </p:nvSpPr>
          <p:spPr>
            <a:xfrm>
              <a:off x="6783825" y="3308900"/>
              <a:ext cx="12950" cy="9725"/>
            </a:xfrm>
            <a:custGeom>
              <a:avLst/>
              <a:gdLst/>
              <a:ahLst/>
              <a:cxnLst/>
              <a:rect l="l" t="t" r="r" b="b"/>
              <a:pathLst>
                <a:path w="518" h="389" extrusionOk="0">
                  <a:moveTo>
                    <a:pt x="259" y="1"/>
                  </a:moveTo>
                  <a:cubicBezTo>
                    <a:pt x="209" y="1"/>
                    <a:pt x="160" y="20"/>
                    <a:pt x="122" y="58"/>
                  </a:cubicBezTo>
                  <a:cubicBezTo>
                    <a:pt x="0" y="180"/>
                    <a:pt x="87" y="388"/>
                    <a:pt x="258" y="388"/>
                  </a:cubicBezTo>
                  <a:cubicBezTo>
                    <a:pt x="431" y="388"/>
                    <a:pt x="517" y="180"/>
                    <a:pt x="396" y="58"/>
                  </a:cubicBezTo>
                  <a:cubicBezTo>
                    <a:pt x="358" y="20"/>
                    <a:pt x="308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7"/>
            <p:cNvSpPr/>
            <p:nvPr/>
          </p:nvSpPr>
          <p:spPr>
            <a:xfrm>
              <a:off x="6846550" y="324782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300" y="388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7"/>
            <p:cNvSpPr/>
            <p:nvPr/>
          </p:nvSpPr>
          <p:spPr>
            <a:xfrm>
              <a:off x="6907600" y="3186775"/>
              <a:ext cx="9675" cy="9650"/>
            </a:xfrm>
            <a:custGeom>
              <a:avLst/>
              <a:gdLst/>
              <a:ahLst/>
              <a:cxnLst/>
              <a:rect l="l" t="t" r="r" b="b"/>
              <a:pathLst>
                <a:path w="387" h="386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0"/>
                    <a:pt x="88" y="386"/>
                    <a:pt x="194" y="386"/>
                  </a:cubicBezTo>
                  <a:cubicBezTo>
                    <a:pt x="300" y="386"/>
                    <a:pt x="387" y="300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7"/>
            <p:cNvSpPr/>
            <p:nvPr/>
          </p:nvSpPr>
          <p:spPr>
            <a:xfrm>
              <a:off x="6999225" y="30951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7"/>
            <p:cNvSpPr/>
            <p:nvPr/>
          </p:nvSpPr>
          <p:spPr>
            <a:xfrm>
              <a:off x="6754900" y="3339475"/>
              <a:ext cx="9700" cy="9650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195" y="0"/>
                  </a:moveTo>
                  <a:cubicBezTo>
                    <a:pt x="89" y="0"/>
                    <a:pt x="1" y="87"/>
                    <a:pt x="1" y="193"/>
                  </a:cubicBezTo>
                  <a:cubicBezTo>
                    <a:pt x="1" y="299"/>
                    <a:pt x="89" y="385"/>
                    <a:pt x="195" y="385"/>
                  </a:cubicBezTo>
                  <a:cubicBezTo>
                    <a:pt x="301" y="385"/>
                    <a:pt x="387" y="299"/>
                    <a:pt x="387" y="193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7"/>
            <p:cNvSpPr/>
            <p:nvPr/>
          </p:nvSpPr>
          <p:spPr>
            <a:xfrm>
              <a:off x="6816000" y="3278375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7"/>
            <p:cNvSpPr/>
            <p:nvPr/>
          </p:nvSpPr>
          <p:spPr>
            <a:xfrm>
              <a:off x="6877075" y="3217300"/>
              <a:ext cx="9650" cy="9675"/>
            </a:xfrm>
            <a:custGeom>
              <a:avLst/>
              <a:gdLst/>
              <a:ahLst/>
              <a:cxnLst/>
              <a:rect l="l" t="t" r="r" b="b"/>
              <a:pathLst>
                <a:path w="386" h="387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0" y="387"/>
                    <a:pt x="386" y="300"/>
                    <a:pt x="386" y="194"/>
                  </a:cubicBezTo>
                  <a:cubicBezTo>
                    <a:pt x="386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7"/>
            <p:cNvSpPr/>
            <p:nvPr/>
          </p:nvSpPr>
          <p:spPr>
            <a:xfrm>
              <a:off x="6968675" y="31257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7"/>
            <p:cNvSpPr/>
            <p:nvPr/>
          </p:nvSpPr>
          <p:spPr>
            <a:xfrm>
              <a:off x="7029775" y="3064650"/>
              <a:ext cx="9650" cy="9650"/>
            </a:xfrm>
            <a:custGeom>
              <a:avLst/>
              <a:gdLst/>
              <a:ahLst/>
              <a:cxnLst/>
              <a:rect l="l" t="t" r="r" b="b"/>
              <a:pathLst>
                <a:path w="386" h="386" extrusionOk="0">
                  <a:moveTo>
                    <a:pt x="193" y="0"/>
                  </a:moveTo>
                  <a:cubicBezTo>
                    <a:pt x="87" y="0"/>
                    <a:pt x="0" y="87"/>
                    <a:pt x="0" y="193"/>
                  </a:cubicBezTo>
                  <a:cubicBezTo>
                    <a:pt x="0" y="299"/>
                    <a:pt x="87" y="385"/>
                    <a:pt x="193" y="385"/>
                  </a:cubicBezTo>
                  <a:cubicBezTo>
                    <a:pt x="299" y="385"/>
                    <a:pt x="385" y="299"/>
                    <a:pt x="385" y="193"/>
                  </a:cubicBezTo>
                  <a:cubicBezTo>
                    <a:pt x="385" y="87"/>
                    <a:pt x="299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7"/>
            <p:cNvSpPr/>
            <p:nvPr/>
          </p:nvSpPr>
          <p:spPr>
            <a:xfrm>
              <a:off x="7060325" y="3034100"/>
              <a:ext cx="9650" cy="9700"/>
            </a:xfrm>
            <a:custGeom>
              <a:avLst/>
              <a:gdLst/>
              <a:ahLst/>
              <a:cxnLst/>
              <a:rect l="l" t="t" r="r" b="b"/>
              <a:pathLst>
                <a:path w="386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299"/>
                    <a:pt x="86" y="387"/>
                    <a:pt x="193" y="387"/>
                  </a:cubicBezTo>
                  <a:cubicBezTo>
                    <a:pt x="299" y="387"/>
                    <a:pt x="385" y="299"/>
                    <a:pt x="385" y="193"/>
                  </a:cubicBezTo>
                  <a:cubicBezTo>
                    <a:pt x="385" y="87"/>
                    <a:pt x="299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7"/>
            <p:cNvSpPr/>
            <p:nvPr/>
          </p:nvSpPr>
          <p:spPr>
            <a:xfrm>
              <a:off x="7090825" y="30035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7"/>
            <p:cNvSpPr/>
            <p:nvPr/>
          </p:nvSpPr>
          <p:spPr>
            <a:xfrm>
              <a:off x="7119725" y="2973025"/>
              <a:ext cx="12950" cy="9675"/>
            </a:xfrm>
            <a:custGeom>
              <a:avLst/>
              <a:gdLst/>
              <a:ahLst/>
              <a:cxnLst/>
              <a:rect l="l" t="t" r="r" b="b"/>
              <a:pathLst>
                <a:path w="518" h="387" extrusionOk="0">
                  <a:moveTo>
                    <a:pt x="259" y="0"/>
                  </a:moveTo>
                  <a:cubicBezTo>
                    <a:pt x="210" y="0"/>
                    <a:pt x="160" y="19"/>
                    <a:pt x="122" y="56"/>
                  </a:cubicBezTo>
                  <a:cubicBezTo>
                    <a:pt x="1" y="179"/>
                    <a:pt x="87" y="387"/>
                    <a:pt x="259" y="387"/>
                  </a:cubicBezTo>
                  <a:cubicBezTo>
                    <a:pt x="431" y="387"/>
                    <a:pt x="518" y="179"/>
                    <a:pt x="397" y="56"/>
                  </a:cubicBezTo>
                  <a:cubicBezTo>
                    <a:pt x="359" y="19"/>
                    <a:pt x="309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7"/>
            <p:cNvSpPr/>
            <p:nvPr/>
          </p:nvSpPr>
          <p:spPr>
            <a:xfrm>
              <a:off x="6936500" y="3156225"/>
              <a:ext cx="12950" cy="9700"/>
            </a:xfrm>
            <a:custGeom>
              <a:avLst/>
              <a:gdLst/>
              <a:ahLst/>
              <a:cxnLst/>
              <a:rect l="l" t="t" r="r" b="b"/>
              <a:pathLst>
                <a:path w="518" h="388" extrusionOk="0">
                  <a:moveTo>
                    <a:pt x="259" y="0"/>
                  </a:moveTo>
                  <a:cubicBezTo>
                    <a:pt x="210" y="0"/>
                    <a:pt x="161" y="19"/>
                    <a:pt x="124" y="57"/>
                  </a:cubicBezTo>
                  <a:cubicBezTo>
                    <a:pt x="1" y="180"/>
                    <a:pt x="87" y="388"/>
                    <a:pt x="260" y="388"/>
                  </a:cubicBezTo>
                  <a:cubicBezTo>
                    <a:pt x="431" y="388"/>
                    <a:pt x="518" y="180"/>
                    <a:pt x="396" y="57"/>
                  </a:cubicBezTo>
                  <a:cubicBezTo>
                    <a:pt x="358" y="19"/>
                    <a:pt x="309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2" name="Google Shape;2782;p7"/>
          <p:cNvSpPr/>
          <p:nvPr/>
        </p:nvSpPr>
        <p:spPr>
          <a:xfrm rot="10800000">
            <a:off x="305260" y="806300"/>
            <a:ext cx="107096" cy="103087"/>
          </a:xfrm>
          <a:custGeom>
            <a:avLst/>
            <a:gdLst/>
            <a:ahLst/>
            <a:cxnLst/>
            <a:rect l="l" t="t" r="r" b="b"/>
            <a:pathLst>
              <a:path w="2324" h="2237" extrusionOk="0">
                <a:moveTo>
                  <a:pt x="1207" y="1"/>
                </a:moveTo>
                <a:cubicBezTo>
                  <a:pt x="753" y="1"/>
                  <a:pt x="346" y="272"/>
                  <a:pt x="173" y="690"/>
                </a:cubicBezTo>
                <a:cubicBezTo>
                  <a:pt x="0" y="1109"/>
                  <a:pt x="96" y="1589"/>
                  <a:pt x="415" y="1909"/>
                </a:cubicBezTo>
                <a:cubicBezTo>
                  <a:pt x="629" y="2123"/>
                  <a:pt x="915" y="2237"/>
                  <a:pt x="1206" y="2237"/>
                </a:cubicBezTo>
                <a:cubicBezTo>
                  <a:pt x="1350" y="2237"/>
                  <a:pt x="1496" y="2209"/>
                  <a:pt x="1634" y="2152"/>
                </a:cubicBezTo>
                <a:cubicBezTo>
                  <a:pt x="2051" y="1977"/>
                  <a:pt x="2324" y="1571"/>
                  <a:pt x="2324" y="1118"/>
                </a:cubicBezTo>
                <a:cubicBezTo>
                  <a:pt x="2324" y="501"/>
                  <a:pt x="1824" y="1"/>
                  <a:pt x="120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3" name="Google Shape;2783;p7"/>
          <p:cNvSpPr/>
          <p:nvPr/>
        </p:nvSpPr>
        <p:spPr>
          <a:xfrm>
            <a:off x="171122" y="-4"/>
            <a:ext cx="1299268" cy="1299268"/>
          </a:xfrm>
          <a:custGeom>
            <a:avLst/>
            <a:gdLst/>
            <a:ahLst/>
            <a:cxnLst/>
            <a:rect l="l" t="t" r="r" b="b"/>
            <a:pathLst>
              <a:path w="44706" h="44706" extrusionOk="0">
                <a:moveTo>
                  <a:pt x="22353" y="211"/>
                </a:moveTo>
                <a:cubicBezTo>
                  <a:pt x="34563" y="211"/>
                  <a:pt x="44496" y="10143"/>
                  <a:pt x="44496" y="22353"/>
                </a:cubicBezTo>
                <a:cubicBezTo>
                  <a:pt x="44496" y="34565"/>
                  <a:pt x="34563" y="44496"/>
                  <a:pt x="22353" y="44496"/>
                </a:cubicBezTo>
                <a:cubicBezTo>
                  <a:pt x="10144" y="44496"/>
                  <a:pt x="209" y="34563"/>
                  <a:pt x="209" y="22355"/>
                </a:cubicBezTo>
                <a:cubicBezTo>
                  <a:pt x="209" y="10144"/>
                  <a:pt x="10143" y="211"/>
                  <a:pt x="22353" y="211"/>
                </a:cubicBezTo>
                <a:close/>
                <a:moveTo>
                  <a:pt x="22353" y="0"/>
                </a:moveTo>
                <a:cubicBezTo>
                  <a:pt x="10028" y="0"/>
                  <a:pt x="0" y="10028"/>
                  <a:pt x="0" y="22353"/>
                </a:cubicBezTo>
                <a:cubicBezTo>
                  <a:pt x="0" y="34678"/>
                  <a:pt x="10028" y="44706"/>
                  <a:pt x="22353" y="44706"/>
                </a:cubicBezTo>
                <a:cubicBezTo>
                  <a:pt x="34678" y="44706"/>
                  <a:pt x="44706" y="34678"/>
                  <a:pt x="44706" y="22353"/>
                </a:cubicBezTo>
                <a:cubicBezTo>
                  <a:pt x="44706" y="10028"/>
                  <a:pt x="34678" y="0"/>
                  <a:pt x="2235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4" name="Google Shape;2784;p7"/>
          <p:cNvSpPr/>
          <p:nvPr/>
        </p:nvSpPr>
        <p:spPr>
          <a:xfrm>
            <a:off x="7584300" y="-56400"/>
            <a:ext cx="1712100" cy="5199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5" name="Google Shape;2785;p7"/>
          <p:cNvSpPr/>
          <p:nvPr/>
        </p:nvSpPr>
        <p:spPr>
          <a:xfrm>
            <a:off x="8051123" y="4308011"/>
            <a:ext cx="445241" cy="385621"/>
          </a:xfrm>
          <a:custGeom>
            <a:avLst/>
            <a:gdLst/>
            <a:ahLst/>
            <a:cxnLst/>
            <a:rect l="l" t="t" r="r" b="b"/>
            <a:pathLst>
              <a:path w="10037" h="8693" extrusionOk="0">
                <a:moveTo>
                  <a:pt x="2509" y="1"/>
                </a:moveTo>
                <a:lnTo>
                  <a:pt x="0" y="4347"/>
                </a:lnTo>
                <a:lnTo>
                  <a:pt x="2509" y="8693"/>
                </a:lnTo>
                <a:lnTo>
                  <a:pt x="7526" y="8693"/>
                </a:lnTo>
                <a:lnTo>
                  <a:pt x="10037" y="4347"/>
                </a:lnTo>
                <a:lnTo>
                  <a:pt x="75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7"/>
          <p:cNvSpPr/>
          <p:nvPr/>
        </p:nvSpPr>
        <p:spPr>
          <a:xfrm>
            <a:off x="7916975" y="4174263"/>
            <a:ext cx="1247936" cy="1094228"/>
          </a:xfrm>
          <a:custGeom>
            <a:avLst/>
            <a:gdLst/>
            <a:ahLst/>
            <a:cxnLst/>
            <a:rect l="l" t="t" r="r" b="b"/>
            <a:pathLst>
              <a:path w="28132" h="24667" extrusionOk="0">
                <a:moveTo>
                  <a:pt x="14066" y="424"/>
                </a:moveTo>
                <a:lnTo>
                  <a:pt x="27770" y="24457"/>
                </a:lnTo>
                <a:lnTo>
                  <a:pt x="359" y="24457"/>
                </a:lnTo>
                <a:lnTo>
                  <a:pt x="14066" y="424"/>
                </a:lnTo>
                <a:close/>
                <a:moveTo>
                  <a:pt x="14066" y="1"/>
                </a:moveTo>
                <a:lnTo>
                  <a:pt x="88" y="24511"/>
                </a:lnTo>
                <a:lnTo>
                  <a:pt x="0" y="24667"/>
                </a:lnTo>
                <a:lnTo>
                  <a:pt x="28131" y="24667"/>
                </a:lnTo>
                <a:lnTo>
                  <a:pt x="14066" y="1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7" name="Google Shape;2787;p7"/>
          <p:cNvSpPr/>
          <p:nvPr/>
        </p:nvSpPr>
        <p:spPr>
          <a:xfrm>
            <a:off x="8569037" y="4572713"/>
            <a:ext cx="1247936" cy="1094228"/>
          </a:xfrm>
          <a:custGeom>
            <a:avLst/>
            <a:gdLst/>
            <a:ahLst/>
            <a:cxnLst/>
            <a:rect l="l" t="t" r="r" b="b"/>
            <a:pathLst>
              <a:path w="28132" h="24667" extrusionOk="0">
                <a:moveTo>
                  <a:pt x="14067" y="423"/>
                </a:moveTo>
                <a:lnTo>
                  <a:pt x="27772" y="24458"/>
                </a:lnTo>
                <a:lnTo>
                  <a:pt x="361" y="24458"/>
                </a:lnTo>
                <a:lnTo>
                  <a:pt x="14067" y="423"/>
                </a:lnTo>
                <a:close/>
                <a:moveTo>
                  <a:pt x="14067" y="0"/>
                </a:moveTo>
                <a:lnTo>
                  <a:pt x="90" y="24510"/>
                </a:lnTo>
                <a:lnTo>
                  <a:pt x="0" y="24666"/>
                </a:lnTo>
                <a:lnTo>
                  <a:pt x="28131" y="24666"/>
                </a:lnTo>
                <a:lnTo>
                  <a:pt x="14067" y="0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7"/>
          <p:cNvSpPr/>
          <p:nvPr/>
        </p:nvSpPr>
        <p:spPr>
          <a:xfrm>
            <a:off x="7672300" y="1436614"/>
            <a:ext cx="895831" cy="775779"/>
          </a:xfrm>
          <a:custGeom>
            <a:avLst/>
            <a:gdLst/>
            <a:ahLst/>
            <a:cxnLst/>
            <a:rect l="l" t="t" r="r" b="b"/>
            <a:pathLst>
              <a:path w="21416" h="18546" extrusionOk="0">
                <a:moveTo>
                  <a:pt x="15940" y="210"/>
                </a:moveTo>
                <a:lnTo>
                  <a:pt x="21173" y="9273"/>
                </a:lnTo>
                <a:lnTo>
                  <a:pt x="15940" y="18336"/>
                </a:lnTo>
                <a:lnTo>
                  <a:pt x="5475" y="18336"/>
                </a:lnTo>
                <a:lnTo>
                  <a:pt x="242" y="9273"/>
                </a:lnTo>
                <a:lnTo>
                  <a:pt x="5475" y="210"/>
                </a:lnTo>
                <a:close/>
                <a:moveTo>
                  <a:pt x="5355" y="0"/>
                </a:moveTo>
                <a:lnTo>
                  <a:pt x="1" y="9273"/>
                </a:lnTo>
                <a:lnTo>
                  <a:pt x="5325" y="18494"/>
                </a:lnTo>
                <a:lnTo>
                  <a:pt x="5355" y="18545"/>
                </a:lnTo>
                <a:lnTo>
                  <a:pt x="16061" y="18545"/>
                </a:lnTo>
                <a:lnTo>
                  <a:pt x="21415" y="9273"/>
                </a:lnTo>
                <a:lnTo>
                  <a:pt x="16092" y="53"/>
                </a:lnTo>
                <a:lnTo>
                  <a:pt x="16061" y="0"/>
                </a:lnTo>
                <a:close/>
              </a:path>
            </a:pathLst>
          </a:custGeom>
          <a:solidFill>
            <a:srgbClr val="FFFFFF">
              <a:alpha val="549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9" name="Google Shape;2789;p7"/>
          <p:cNvSpPr/>
          <p:nvPr/>
        </p:nvSpPr>
        <p:spPr>
          <a:xfrm>
            <a:off x="8594997" y="2213741"/>
            <a:ext cx="277040" cy="252486"/>
          </a:xfrm>
          <a:custGeom>
            <a:avLst/>
            <a:gdLst/>
            <a:ahLst/>
            <a:cxnLst/>
            <a:rect l="l" t="t" r="r" b="b"/>
            <a:pathLst>
              <a:path w="6623" h="6036" extrusionOk="0">
                <a:moveTo>
                  <a:pt x="3311" y="1"/>
                </a:moveTo>
                <a:cubicBezTo>
                  <a:pt x="2539" y="1"/>
                  <a:pt x="1767" y="295"/>
                  <a:pt x="1178" y="884"/>
                </a:cubicBezTo>
                <a:cubicBezTo>
                  <a:pt x="0" y="2064"/>
                  <a:pt x="0" y="3974"/>
                  <a:pt x="1178" y="5151"/>
                </a:cubicBezTo>
                <a:cubicBezTo>
                  <a:pt x="1767" y="5741"/>
                  <a:pt x="2539" y="6036"/>
                  <a:pt x="3311" y="6036"/>
                </a:cubicBezTo>
                <a:cubicBezTo>
                  <a:pt x="4084" y="6036"/>
                  <a:pt x="4856" y="5741"/>
                  <a:pt x="5445" y="5151"/>
                </a:cubicBezTo>
                <a:cubicBezTo>
                  <a:pt x="6623" y="3974"/>
                  <a:pt x="6623" y="2064"/>
                  <a:pt x="5445" y="884"/>
                </a:cubicBezTo>
                <a:cubicBezTo>
                  <a:pt x="4856" y="295"/>
                  <a:pt x="4084" y="1"/>
                  <a:pt x="33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0" name="Google Shape;2790;p7"/>
          <p:cNvGrpSpPr/>
          <p:nvPr/>
        </p:nvGrpSpPr>
        <p:grpSpPr>
          <a:xfrm>
            <a:off x="8552455" y="2981231"/>
            <a:ext cx="1019815" cy="944312"/>
            <a:chOff x="2113525" y="2880575"/>
            <a:chExt cx="609500" cy="564375"/>
          </a:xfrm>
        </p:grpSpPr>
        <p:sp>
          <p:nvSpPr>
            <p:cNvPr id="2791" name="Google Shape;2791;p7"/>
            <p:cNvSpPr/>
            <p:nvPr/>
          </p:nvSpPr>
          <p:spPr>
            <a:xfrm>
              <a:off x="2159100" y="3015125"/>
              <a:ext cx="58125" cy="55900"/>
            </a:xfrm>
            <a:custGeom>
              <a:avLst/>
              <a:gdLst/>
              <a:ahLst/>
              <a:cxnLst/>
              <a:rect l="l" t="t" r="r" b="b"/>
              <a:pathLst>
                <a:path w="2325" h="2236" extrusionOk="0">
                  <a:moveTo>
                    <a:pt x="1206" y="0"/>
                  </a:moveTo>
                  <a:cubicBezTo>
                    <a:pt x="754" y="0"/>
                    <a:pt x="347" y="271"/>
                    <a:pt x="174" y="690"/>
                  </a:cubicBezTo>
                  <a:cubicBezTo>
                    <a:pt x="1" y="1107"/>
                    <a:pt x="96" y="1589"/>
                    <a:pt x="416" y="1907"/>
                  </a:cubicBezTo>
                  <a:cubicBezTo>
                    <a:pt x="630" y="2121"/>
                    <a:pt x="916" y="2235"/>
                    <a:pt x="1207" y="2235"/>
                  </a:cubicBezTo>
                  <a:cubicBezTo>
                    <a:pt x="1351" y="2235"/>
                    <a:pt x="1496" y="2207"/>
                    <a:pt x="1634" y="2150"/>
                  </a:cubicBezTo>
                  <a:cubicBezTo>
                    <a:pt x="2052" y="1977"/>
                    <a:pt x="2325" y="1569"/>
                    <a:pt x="2325" y="1117"/>
                  </a:cubicBezTo>
                  <a:cubicBezTo>
                    <a:pt x="2325" y="500"/>
                    <a:pt x="1823" y="0"/>
                    <a:pt x="1206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7"/>
            <p:cNvSpPr/>
            <p:nvPr/>
          </p:nvSpPr>
          <p:spPr>
            <a:xfrm>
              <a:off x="2113525" y="2967325"/>
              <a:ext cx="151450" cy="151450"/>
            </a:xfrm>
            <a:custGeom>
              <a:avLst/>
              <a:gdLst/>
              <a:ahLst/>
              <a:cxnLst/>
              <a:rect l="l" t="t" r="r" b="b"/>
              <a:pathLst>
                <a:path w="6058" h="6058" extrusionOk="0">
                  <a:moveTo>
                    <a:pt x="3029" y="210"/>
                  </a:moveTo>
                  <a:cubicBezTo>
                    <a:pt x="4583" y="210"/>
                    <a:pt x="5849" y="1476"/>
                    <a:pt x="5849" y="3029"/>
                  </a:cubicBezTo>
                  <a:cubicBezTo>
                    <a:pt x="5849" y="4583"/>
                    <a:pt x="4583" y="5849"/>
                    <a:pt x="3029" y="5849"/>
                  </a:cubicBezTo>
                  <a:cubicBezTo>
                    <a:pt x="1474" y="5849"/>
                    <a:pt x="210" y="4583"/>
                    <a:pt x="210" y="3029"/>
                  </a:cubicBezTo>
                  <a:cubicBezTo>
                    <a:pt x="210" y="1476"/>
                    <a:pt x="1475" y="210"/>
                    <a:pt x="3029" y="210"/>
                  </a:cubicBezTo>
                  <a:close/>
                  <a:moveTo>
                    <a:pt x="3029" y="1"/>
                  </a:moveTo>
                  <a:cubicBezTo>
                    <a:pt x="1359" y="1"/>
                    <a:pt x="0" y="1359"/>
                    <a:pt x="0" y="3029"/>
                  </a:cubicBezTo>
                  <a:cubicBezTo>
                    <a:pt x="0" y="4700"/>
                    <a:pt x="1359" y="6058"/>
                    <a:pt x="3029" y="6058"/>
                  </a:cubicBezTo>
                  <a:cubicBezTo>
                    <a:pt x="4700" y="6058"/>
                    <a:pt x="6058" y="4700"/>
                    <a:pt x="6058" y="3029"/>
                  </a:cubicBezTo>
                  <a:cubicBezTo>
                    <a:pt x="6058" y="1360"/>
                    <a:pt x="4700" y="1"/>
                    <a:pt x="302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7"/>
            <p:cNvSpPr/>
            <p:nvPr/>
          </p:nvSpPr>
          <p:spPr>
            <a:xfrm>
              <a:off x="2158650" y="2880575"/>
              <a:ext cx="564375" cy="564375"/>
            </a:xfrm>
            <a:custGeom>
              <a:avLst/>
              <a:gdLst/>
              <a:ahLst/>
              <a:cxnLst/>
              <a:rect l="l" t="t" r="r" b="b"/>
              <a:pathLst>
                <a:path w="22575" h="22575" extrusionOk="0">
                  <a:moveTo>
                    <a:pt x="11288" y="210"/>
                  </a:moveTo>
                  <a:cubicBezTo>
                    <a:pt x="17395" y="210"/>
                    <a:pt x="22366" y="5181"/>
                    <a:pt x="22366" y="11289"/>
                  </a:cubicBezTo>
                  <a:cubicBezTo>
                    <a:pt x="22366" y="17397"/>
                    <a:pt x="17397" y="22367"/>
                    <a:pt x="11288" y="22367"/>
                  </a:cubicBezTo>
                  <a:cubicBezTo>
                    <a:pt x="5179" y="22367"/>
                    <a:pt x="210" y="17397"/>
                    <a:pt x="210" y="11288"/>
                  </a:cubicBezTo>
                  <a:cubicBezTo>
                    <a:pt x="210" y="5181"/>
                    <a:pt x="5179" y="210"/>
                    <a:pt x="11288" y="210"/>
                  </a:cubicBezTo>
                  <a:close/>
                  <a:moveTo>
                    <a:pt x="11288" y="1"/>
                  </a:moveTo>
                  <a:cubicBezTo>
                    <a:pt x="5064" y="1"/>
                    <a:pt x="1" y="5064"/>
                    <a:pt x="1" y="11288"/>
                  </a:cubicBezTo>
                  <a:cubicBezTo>
                    <a:pt x="1" y="17512"/>
                    <a:pt x="5064" y="22575"/>
                    <a:pt x="11288" y="22575"/>
                  </a:cubicBezTo>
                  <a:cubicBezTo>
                    <a:pt x="17512" y="22575"/>
                    <a:pt x="22575" y="17512"/>
                    <a:pt x="22575" y="11288"/>
                  </a:cubicBezTo>
                  <a:cubicBezTo>
                    <a:pt x="22575" y="5064"/>
                    <a:pt x="17512" y="1"/>
                    <a:pt x="11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7"/>
            <p:cNvSpPr/>
            <p:nvPr/>
          </p:nvSpPr>
          <p:spPr>
            <a:xfrm>
              <a:off x="2542800" y="2882550"/>
              <a:ext cx="55925" cy="55925"/>
            </a:xfrm>
            <a:custGeom>
              <a:avLst/>
              <a:gdLst/>
              <a:ahLst/>
              <a:cxnLst/>
              <a:rect l="l" t="t" r="r" b="b"/>
              <a:pathLst>
                <a:path w="2237" h="2237" extrusionOk="0">
                  <a:moveTo>
                    <a:pt x="1118" y="1"/>
                  </a:moveTo>
                  <a:cubicBezTo>
                    <a:pt x="501" y="1"/>
                    <a:pt x="1" y="501"/>
                    <a:pt x="1" y="1118"/>
                  </a:cubicBezTo>
                  <a:cubicBezTo>
                    <a:pt x="1" y="1736"/>
                    <a:pt x="501" y="2237"/>
                    <a:pt x="1118" y="2237"/>
                  </a:cubicBezTo>
                  <a:cubicBezTo>
                    <a:pt x="1737" y="2237"/>
                    <a:pt x="2237" y="1736"/>
                    <a:pt x="2237" y="1118"/>
                  </a:cubicBezTo>
                  <a:cubicBezTo>
                    <a:pt x="2237" y="501"/>
                    <a:pt x="1737" y="1"/>
                    <a:pt x="1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5" name="Google Shape;2795;p7"/>
          <p:cNvGrpSpPr/>
          <p:nvPr/>
        </p:nvGrpSpPr>
        <p:grpSpPr>
          <a:xfrm>
            <a:off x="8098774" y="1820192"/>
            <a:ext cx="349968" cy="2052568"/>
            <a:chOff x="1037125" y="2236325"/>
            <a:chExt cx="149100" cy="874475"/>
          </a:xfrm>
        </p:grpSpPr>
        <p:sp>
          <p:nvSpPr>
            <p:cNvPr id="2796" name="Google Shape;2796;p7"/>
            <p:cNvSpPr/>
            <p:nvPr/>
          </p:nvSpPr>
          <p:spPr>
            <a:xfrm>
              <a:off x="1171575" y="24714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7"/>
            <p:cNvSpPr/>
            <p:nvPr/>
          </p:nvSpPr>
          <p:spPr>
            <a:xfrm>
              <a:off x="1171575" y="2549750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0" y="233"/>
                    <a:pt x="113" y="502"/>
                    <a:pt x="335" y="502"/>
                  </a:cubicBezTo>
                  <a:cubicBezTo>
                    <a:pt x="473" y="502"/>
                    <a:pt x="586" y="390"/>
                    <a:pt x="586" y="252"/>
                  </a:cubicBezTo>
                  <a:cubicBezTo>
                    <a:pt x="586" y="101"/>
                    <a:pt x="462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7"/>
            <p:cNvSpPr/>
            <p:nvPr/>
          </p:nvSpPr>
          <p:spPr>
            <a:xfrm>
              <a:off x="1171575" y="26281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7"/>
            <p:cNvSpPr/>
            <p:nvPr/>
          </p:nvSpPr>
          <p:spPr>
            <a:xfrm>
              <a:off x="1171575" y="270647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1"/>
                    <a:pt x="335" y="501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7"/>
            <p:cNvSpPr/>
            <p:nvPr/>
          </p:nvSpPr>
          <p:spPr>
            <a:xfrm>
              <a:off x="1171575" y="27848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4"/>
                    <a:pt x="158" y="75"/>
                  </a:cubicBezTo>
                  <a:cubicBezTo>
                    <a:pt x="0" y="232"/>
                    <a:pt x="111" y="504"/>
                    <a:pt x="335" y="504"/>
                  </a:cubicBezTo>
                  <a:cubicBezTo>
                    <a:pt x="473" y="504"/>
                    <a:pt x="586" y="390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7"/>
            <p:cNvSpPr/>
            <p:nvPr/>
          </p:nvSpPr>
          <p:spPr>
            <a:xfrm>
              <a:off x="1104350" y="24714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7"/>
            <p:cNvSpPr/>
            <p:nvPr/>
          </p:nvSpPr>
          <p:spPr>
            <a:xfrm>
              <a:off x="1104350" y="25497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0" y="233"/>
                    <a:pt x="112" y="502"/>
                    <a:pt x="335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7"/>
            <p:cNvSpPr/>
            <p:nvPr/>
          </p:nvSpPr>
          <p:spPr>
            <a:xfrm>
              <a:off x="1104350" y="26281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7"/>
            <p:cNvSpPr/>
            <p:nvPr/>
          </p:nvSpPr>
          <p:spPr>
            <a:xfrm>
              <a:off x="1104350" y="2706475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1"/>
                    <a:pt x="335" y="501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7"/>
            <p:cNvSpPr/>
            <p:nvPr/>
          </p:nvSpPr>
          <p:spPr>
            <a:xfrm>
              <a:off x="1104350" y="27848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5"/>
                  </a:cubicBezTo>
                  <a:cubicBezTo>
                    <a:pt x="0" y="232"/>
                    <a:pt x="112" y="504"/>
                    <a:pt x="335" y="504"/>
                  </a:cubicBezTo>
                  <a:cubicBezTo>
                    <a:pt x="475" y="504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7"/>
            <p:cNvSpPr/>
            <p:nvPr/>
          </p:nvSpPr>
          <p:spPr>
            <a:xfrm>
              <a:off x="1037125" y="24714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3" y="0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7"/>
            <p:cNvSpPr/>
            <p:nvPr/>
          </p:nvSpPr>
          <p:spPr>
            <a:xfrm>
              <a:off x="1037125" y="25497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5" y="0"/>
                  </a:moveTo>
                  <a:cubicBezTo>
                    <a:pt x="273" y="0"/>
                    <a:pt x="210" y="23"/>
                    <a:pt x="159" y="75"/>
                  </a:cubicBezTo>
                  <a:cubicBezTo>
                    <a:pt x="0" y="233"/>
                    <a:pt x="112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7"/>
            <p:cNvSpPr/>
            <p:nvPr/>
          </p:nvSpPr>
          <p:spPr>
            <a:xfrm>
              <a:off x="1037150" y="26281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7"/>
            <p:cNvSpPr/>
            <p:nvPr/>
          </p:nvSpPr>
          <p:spPr>
            <a:xfrm>
              <a:off x="1037150" y="270647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1"/>
                    <a:pt x="336" y="501"/>
                  </a:cubicBezTo>
                  <a:cubicBezTo>
                    <a:pt x="474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7"/>
            <p:cNvSpPr/>
            <p:nvPr/>
          </p:nvSpPr>
          <p:spPr>
            <a:xfrm>
              <a:off x="1171575" y="22363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7"/>
            <p:cNvSpPr/>
            <p:nvPr/>
          </p:nvSpPr>
          <p:spPr>
            <a:xfrm>
              <a:off x="1171575" y="231470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2"/>
                    <a:pt x="335" y="502"/>
                  </a:cubicBezTo>
                  <a:cubicBezTo>
                    <a:pt x="473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7"/>
            <p:cNvSpPr/>
            <p:nvPr/>
          </p:nvSpPr>
          <p:spPr>
            <a:xfrm>
              <a:off x="1171575" y="23930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1" y="1"/>
                    <a:pt x="209" y="23"/>
                    <a:pt x="158" y="74"/>
                  </a:cubicBezTo>
                  <a:cubicBezTo>
                    <a:pt x="0" y="233"/>
                    <a:pt x="111" y="503"/>
                    <a:pt x="335" y="503"/>
                  </a:cubicBezTo>
                  <a:cubicBezTo>
                    <a:pt x="473" y="503"/>
                    <a:pt x="586" y="391"/>
                    <a:pt x="586" y="253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7"/>
            <p:cNvSpPr/>
            <p:nvPr/>
          </p:nvSpPr>
          <p:spPr>
            <a:xfrm>
              <a:off x="1104350" y="22363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7"/>
            <p:cNvSpPr/>
            <p:nvPr/>
          </p:nvSpPr>
          <p:spPr>
            <a:xfrm>
              <a:off x="1104350" y="2314700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2"/>
                    <a:pt x="335" y="502"/>
                  </a:cubicBezTo>
                  <a:cubicBezTo>
                    <a:pt x="475" y="502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7"/>
            <p:cNvSpPr/>
            <p:nvPr/>
          </p:nvSpPr>
          <p:spPr>
            <a:xfrm>
              <a:off x="1104350" y="23930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3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7"/>
            <p:cNvSpPr/>
            <p:nvPr/>
          </p:nvSpPr>
          <p:spPr>
            <a:xfrm>
              <a:off x="1037150" y="22363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7"/>
            <p:cNvSpPr/>
            <p:nvPr/>
          </p:nvSpPr>
          <p:spPr>
            <a:xfrm>
              <a:off x="1037150" y="231470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2"/>
                    <a:pt x="336" y="502"/>
                  </a:cubicBezTo>
                  <a:cubicBezTo>
                    <a:pt x="474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7"/>
            <p:cNvSpPr/>
            <p:nvPr/>
          </p:nvSpPr>
          <p:spPr>
            <a:xfrm>
              <a:off x="1037125" y="23930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3"/>
                    <a:pt x="159" y="74"/>
                  </a:cubicBezTo>
                  <a:cubicBezTo>
                    <a:pt x="0" y="233"/>
                    <a:pt x="112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7"/>
            <p:cNvSpPr/>
            <p:nvPr/>
          </p:nvSpPr>
          <p:spPr>
            <a:xfrm>
              <a:off x="1037125" y="27848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4"/>
                    <a:pt x="159" y="75"/>
                  </a:cubicBezTo>
                  <a:cubicBezTo>
                    <a:pt x="0" y="232"/>
                    <a:pt x="112" y="504"/>
                    <a:pt x="337" y="504"/>
                  </a:cubicBezTo>
                  <a:cubicBezTo>
                    <a:pt x="475" y="504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7"/>
            <p:cNvSpPr/>
            <p:nvPr/>
          </p:nvSpPr>
          <p:spPr>
            <a:xfrm>
              <a:off x="1171575" y="28631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7"/>
            <p:cNvSpPr/>
            <p:nvPr/>
          </p:nvSpPr>
          <p:spPr>
            <a:xfrm>
              <a:off x="1171575" y="29415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6"/>
                  </a:cubicBezTo>
                  <a:cubicBezTo>
                    <a:pt x="0" y="233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3"/>
                  </a:cubicBezTo>
                  <a:cubicBezTo>
                    <a:pt x="586" y="101"/>
                    <a:pt x="462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7"/>
            <p:cNvSpPr/>
            <p:nvPr/>
          </p:nvSpPr>
          <p:spPr>
            <a:xfrm>
              <a:off x="1171575" y="30198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7"/>
            <p:cNvSpPr/>
            <p:nvPr/>
          </p:nvSpPr>
          <p:spPr>
            <a:xfrm>
              <a:off x="1171575" y="30982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1"/>
                    <a:pt x="113" y="501"/>
                    <a:pt x="335" y="501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7"/>
            <p:cNvSpPr/>
            <p:nvPr/>
          </p:nvSpPr>
          <p:spPr>
            <a:xfrm>
              <a:off x="1104350" y="28631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7"/>
            <p:cNvSpPr/>
            <p:nvPr/>
          </p:nvSpPr>
          <p:spPr>
            <a:xfrm>
              <a:off x="1104350" y="29415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6"/>
                  </a:cubicBezTo>
                  <a:cubicBezTo>
                    <a:pt x="0" y="233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7"/>
            <p:cNvSpPr/>
            <p:nvPr/>
          </p:nvSpPr>
          <p:spPr>
            <a:xfrm>
              <a:off x="1104350" y="30198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7"/>
            <p:cNvSpPr/>
            <p:nvPr/>
          </p:nvSpPr>
          <p:spPr>
            <a:xfrm>
              <a:off x="1104350" y="3098250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1"/>
                    <a:pt x="112" y="501"/>
                    <a:pt x="335" y="501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7"/>
            <p:cNvSpPr/>
            <p:nvPr/>
          </p:nvSpPr>
          <p:spPr>
            <a:xfrm>
              <a:off x="1037125" y="28631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3" y="0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7"/>
            <p:cNvSpPr/>
            <p:nvPr/>
          </p:nvSpPr>
          <p:spPr>
            <a:xfrm>
              <a:off x="1037125" y="29415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5" y="1"/>
                  </a:moveTo>
                  <a:cubicBezTo>
                    <a:pt x="273" y="1"/>
                    <a:pt x="210" y="24"/>
                    <a:pt x="159" y="76"/>
                  </a:cubicBezTo>
                  <a:cubicBezTo>
                    <a:pt x="0" y="233"/>
                    <a:pt x="112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4" y="1"/>
                    <a:pt x="33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7"/>
            <p:cNvSpPr/>
            <p:nvPr/>
          </p:nvSpPr>
          <p:spPr>
            <a:xfrm>
              <a:off x="1037150" y="30198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7"/>
            <p:cNvSpPr/>
            <p:nvPr/>
          </p:nvSpPr>
          <p:spPr>
            <a:xfrm>
              <a:off x="1037150" y="30982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1"/>
                    <a:pt x="113" y="501"/>
                    <a:pt x="336" y="501"/>
                  </a:cubicBezTo>
                  <a:cubicBezTo>
                    <a:pt x="474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2" name="Google Shape;2832;p7"/>
          <p:cNvSpPr/>
          <p:nvPr/>
        </p:nvSpPr>
        <p:spPr>
          <a:xfrm>
            <a:off x="8143950" y="-429927"/>
            <a:ext cx="1891083" cy="1891083"/>
          </a:xfrm>
          <a:custGeom>
            <a:avLst/>
            <a:gdLst/>
            <a:ahLst/>
            <a:cxnLst/>
            <a:rect l="l" t="t" r="r" b="b"/>
            <a:pathLst>
              <a:path w="55702" h="55702" extrusionOk="0">
                <a:moveTo>
                  <a:pt x="27851" y="210"/>
                </a:moveTo>
                <a:cubicBezTo>
                  <a:pt x="43093" y="210"/>
                  <a:pt x="55493" y="12609"/>
                  <a:pt x="55493" y="27851"/>
                </a:cubicBezTo>
                <a:cubicBezTo>
                  <a:pt x="55493" y="43093"/>
                  <a:pt x="43093" y="55493"/>
                  <a:pt x="27851" y="55493"/>
                </a:cubicBezTo>
                <a:cubicBezTo>
                  <a:pt x="12609" y="55493"/>
                  <a:pt x="210" y="43093"/>
                  <a:pt x="210" y="27851"/>
                </a:cubicBezTo>
                <a:cubicBezTo>
                  <a:pt x="210" y="12609"/>
                  <a:pt x="12609" y="210"/>
                  <a:pt x="27851" y="210"/>
                </a:cubicBezTo>
                <a:close/>
                <a:moveTo>
                  <a:pt x="27851" y="1"/>
                </a:moveTo>
                <a:cubicBezTo>
                  <a:pt x="12494" y="1"/>
                  <a:pt x="0" y="12494"/>
                  <a:pt x="0" y="27851"/>
                </a:cubicBezTo>
                <a:cubicBezTo>
                  <a:pt x="0" y="43208"/>
                  <a:pt x="12494" y="55702"/>
                  <a:pt x="27851" y="55702"/>
                </a:cubicBezTo>
                <a:cubicBezTo>
                  <a:pt x="43208" y="55702"/>
                  <a:pt x="55702" y="43208"/>
                  <a:pt x="55702" y="27851"/>
                </a:cubicBezTo>
                <a:cubicBezTo>
                  <a:pt x="55702" y="12494"/>
                  <a:pt x="43208" y="1"/>
                  <a:pt x="278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3" name="Google Shape;2833;p7"/>
          <p:cNvSpPr/>
          <p:nvPr/>
        </p:nvSpPr>
        <p:spPr>
          <a:xfrm>
            <a:off x="8408325" y="-447242"/>
            <a:ext cx="1737934" cy="1644029"/>
          </a:xfrm>
          <a:custGeom>
            <a:avLst/>
            <a:gdLst/>
            <a:ahLst/>
            <a:cxnLst/>
            <a:rect l="l" t="t" r="r" b="b"/>
            <a:pathLst>
              <a:path w="51191" h="48425" extrusionOk="0">
                <a:moveTo>
                  <a:pt x="20064" y="1"/>
                </a:moveTo>
                <a:cubicBezTo>
                  <a:pt x="12798" y="1"/>
                  <a:pt x="5532" y="2766"/>
                  <a:pt x="0" y="8298"/>
                </a:cubicBezTo>
                <a:lnTo>
                  <a:pt x="889" y="9186"/>
                </a:lnTo>
                <a:cubicBezTo>
                  <a:pt x="6175" y="3899"/>
                  <a:pt x="13120" y="1256"/>
                  <a:pt x="20064" y="1256"/>
                </a:cubicBezTo>
                <a:cubicBezTo>
                  <a:pt x="27009" y="1256"/>
                  <a:pt x="33953" y="3899"/>
                  <a:pt x="39240" y="9186"/>
                </a:cubicBezTo>
                <a:cubicBezTo>
                  <a:pt x="49813" y="19759"/>
                  <a:pt x="49813" y="36964"/>
                  <a:pt x="39240" y="47537"/>
                </a:cubicBezTo>
                <a:lnTo>
                  <a:pt x="40128" y="48425"/>
                </a:lnTo>
                <a:cubicBezTo>
                  <a:pt x="51191" y="37361"/>
                  <a:pt x="51191" y="19360"/>
                  <a:pt x="40128" y="8298"/>
                </a:cubicBezTo>
                <a:cubicBezTo>
                  <a:pt x="34597" y="2766"/>
                  <a:pt x="27330" y="1"/>
                  <a:pt x="200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4" name="Google Shape;2834;p7"/>
          <p:cNvGrpSpPr/>
          <p:nvPr/>
        </p:nvGrpSpPr>
        <p:grpSpPr>
          <a:xfrm>
            <a:off x="8471164" y="-89812"/>
            <a:ext cx="1236640" cy="1210852"/>
            <a:chOff x="236475" y="527300"/>
            <a:chExt cx="1124525" cy="1101075"/>
          </a:xfrm>
        </p:grpSpPr>
        <p:sp>
          <p:nvSpPr>
            <p:cNvPr id="2835" name="Google Shape;2835;p7"/>
            <p:cNvSpPr/>
            <p:nvPr/>
          </p:nvSpPr>
          <p:spPr>
            <a:xfrm>
              <a:off x="4352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7"/>
            <p:cNvSpPr/>
            <p:nvPr/>
          </p:nvSpPr>
          <p:spPr>
            <a:xfrm>
              <a:off x="47500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7"/>
            <p:cNvSpPr/>
            <p:nvPr/>
          </p:nvSpPr>
          <p:spPr>
            <a:xfrm>
              <a:off x="5147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7"/>
            <p:cNvSpPr/>
            <p:nvPr/>
          </p:nvSpPr>
          <p:spPr>
            <a:xfrm>
              <a:off x="554500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7"/>
            <p:cNvSpPr/>
            <p:nvPr/>
          </p:nvSpPr>
          <p:spPr>
            <a:xfrm>
              <a:off x="594250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4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"/>
            <p:cNvSpPr/>
            <p:nvPr/>
          </p:nvSpPr>
          <p:spPr>
            <a:xfrm>
              <a:off x="634025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"/>
            <p:cNvSpPr/>
            <p:nvPr/>
          </p:nvSpPr>
          <p:spPr>
            <a:xfrm>
              <a:off x="673775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"/>
            <p:cNvSpPr/>
            <p:nvPr/>
          </p:nvSpPr>
          <p:spPr>
            <a:xfrm>
              <a:off x="713525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"/>
            <p:cNvSpPr/>
            <p:nvPr/>
          </p:nvSpPr>
          <p:spPr>
            <a:xfrm>
              <a:off x="753300" y="14822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7"/>
            <p:cNvSpPr/>
            <p:nvPr/>
          </p:nvSpPr>
          <p:spPr>
            <a:xfrm>
              <a:off x="7930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7"/>
            <p:cNvSpPr/>
            <p:nvPr/>
          </p:nvSpPr>
          <p:spPr>
            <a:xfrm>
              <a:off x="8328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7"/>
            <p:cNvSpPr/>
            <p:nvPr/>
          </p:nvSpPr>
          <p:spPr>
            <a:xfrm>
              <a:off x="8725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7"/>
            <p:cNvSpPr/>
            <p:nvPr/>
          </p:nvSpPr>
          <p:spPr>
            <a:xfrm>
              <a:off x="9123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7"/>
            <p:cNvSpPr/>
            <p:nvPr/>
          </p:nvSpPr>
          <p:spPr>
            <a:xfrm>
              <a:off x="95207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7"/>
            <p:cNvSpPr/>
            <p:nvPr/>
          </p:nvSpPr>
          <p:spPr>
            <a:xfrm>
              <a:off x="991825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7"/>
            <p:cNvSpPr/>
            <p:nvPr/>
          </p:nvSpPr>
          <p:spPr>
            <a:xfrm>
              <a:off x="1031575" y="14822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9" y="0"/>
                    <a:pt x="1" y="209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7"/>
            <p:cNvSpPr/>
            <p:nvPr/>
          </p:nvSpPr>
          <p:spPr>
            <a:xfrm>
              <a:off x="10713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0" y="209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7"/>
            <p:cNvSpPr/>
            <p:nvPr/>
          </p:nvSpPr>
          <p:spPr>
            <a:xfrm>
              <a:off x="111110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7"/>
            <p:cNvSpPr/>
            <p:nvPr/>
          </p:nvSpPr>
          <p:spPr>
            <a:xfrm>
              <a:off x="1150850" y="1482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7"/>
            <p:cNvSpPr/>
            <p:nvPr/>
          </p:nvSpPr>
          <p:spPr>
            <a:xfrm>
              <a:off x="3971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7"/>
            <p:cNvSpPr/>
            <p:nvPr/>
          </p:nvSpPr>
          <p:spPr>
            <a:xfrm>
              <a:off x="435250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7"/>
            <p:cNvSpPr/>
            <p:nvPr/>
          </p:nvSpPr>
          <p:spPr>
            <a:xfrm>
              <a:off x="475000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7"/>
            <p:cNvSpPr/>
            <p:nvPr/>
          </p:nvSpPr>
          <p:spPr>
            <a:xfrm>
              <a:off x="516425" y="1448100"/>
              <a:ext cx="9675" cy="9750"/>
            </a:xfrm>
            <a:custGeom>
              <a:avLst/>
              <a:gdLst/>
              <a:ahLst/>
              <a:cxnLst/>
              <a:rect l="l" t="t" r="r" b="b"/>
              <a:pathLst>
                <a:path w="387" h="390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7"/>
            <p:cNvSpPr/>
            <p:nvPr/>
          </p:nvSpPr>
          <p:spPr>
            <a:xfrm>
              <a:off x="554500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7"/>
            <p:cNvSpPr/>
            <p:nvPr/>
          </p:nvSpPr>
          <p:spPr>
            <a:xfrm>
              <a:off x="595925" y="1448100"/>
              <a:ext cx="9700" cy="9750"/>
            </a:xfrm>
            <a:custGeom>
              <a:avLst/>
              <a:gdLst/>
              <a:ahLst/>
              <a:cxnLst/>
              <a:rect l="l" t="t" r="r" b="b"/>
              <a:pathLst>
                <a:path w="388" h="390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7"/>
            <p:cNvSpPr/>
            <p:nvPr/>
          </p:nvSpPr>
          <p:spPr>
            <a:xfrm>
              <a:off x="634025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7"/>
            <p:cNvSpPr/>
            <p:nvPr/>
          </p:nvSpPr>
          <p:spPr>
            <a:xfrm>
              <a:off x="673775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7"/>
            <p:cNvSpPr/>
            <p:nvPr/>
          </p:nvSpPr>
          <p:spPr>
            <a:xfrm>
              <a:off x="47500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7"/>
            <p:cNvSpPr/>
            <p:nvPr/>
          </p:nvSpPr>
          <p:spPr>
            <a:xfrm>
              <a:off x="51475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7"/>
            <p:cNvSpPr/>
            <p:nvPr/>
          </p:nvSpPr>
          <p:spPr>
            <a:xfrm>
              <a:off x="554500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7"/>
            <p:cNvSpPr/>
            <p:nvPr/>
          </p:nvSpPr>
          <p:spPr>
            <a:xfrm>
              <a:off x="594250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7"/>
            <p:cNvSpPr/>
            <p:nvPr/>
          </p:nvSpPr>
          <p:spPr>
            <a:xfrm>
              <a:off x="634025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7"/>
            <p:cNvSpPr/>
            <p:nvPr/>
          </p:nvSpPr>
          <p:spPr>
            <a:xfrm>
              <a:off x="673775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7"/>
            <p:cNvSpPr/>
            <p:nvPr/>
          </p:nvSpPr>
          <p:spPr>
            <a:xfrm>
              <a:off x="713525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7"/>
            <p:cNvSpPr/>
            <p:nvPr/>
          </p:nvSpPr>
          <p:spPr>
            <a:xfrm>
              <a:off x="753300" y="15163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7"/>
            <p:cNvSpPr/>
            <p:nvPr/>
          </p:nvSpPr>
          <p:spPr>
            <a:xfrm>
              <a:off x="7930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7"/>
            <p:cNvSpPr/>
            <p:nvPr/>
          </p:nvSpPr>
          <p:spPr>
            <a:xfrm>
              <a:off x="8328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7"/>
            <p:cNvSpPr/>
            <p:nvPr/>
          </p:nvSpPr>
          <p:spPr>
            <a:xfrm>
              <a:off x="8725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7"/>
            <p:cNvSpPr/>
            <p:nvPr/>
          </p:nvSpPr>
          <p:spPr>
            <a:xfrm>
              <a:off x="9123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7"/>
            <p:cNvSpPr/>
            <p:nvPr/>
          </p:nvSpPr>
          <p:spPr>
            <a:xfrm>
              <a:off x="95207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7"/>
            <p:cNvSpPr/>
            <p:nvPr/>
          </p:nvSpPr>
          <p:spPr>
            <a:xfrm>
              <a:off x="991825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7"/>
            <p:cNvSpPr/>
            <p:nvPr/>
          </p:nvSpPr>
          <p:spPr>
            <a:xfrm>
              <a:off x="1031575" y="15163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7"/>
            <p:cNvSpPr/>
            <p:nvPr/>
          </p:nvSpPr>
          <p:spPr>
            <a:xfrm>
              <a:off x="107135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7"/>
            <p:cNvSpPr/>
            <p:nvPr/>
          </p:nvSpPr>
          <p:spPr>
            <a:xfrm>
              <a:off x="1111100" y="15163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7"/>
            <p:cNvSpPr/>
            <p:nvPr/>
          </p:nvSpPr>
          <p:spPr>
            <a:xfrm>
              <a:off x="7152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7"/>
            <p:cNvSpPr/>
            <p:nvPr/>
          </p:nvSpPr>
          <p:spPr>
            <a:xfrm>
              <a:off x="753300" y="14481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7"/>
            <p:cNvSpPr/>
            <p:nvPr/>
          </p:nvSpPr>
          <p:spPr>
            <a:xfrm>
              <a:off x="7947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7"/>
            <p:cNvSpPr/>
            <p:nvPr/>
          </p:nvSpPr>
          <p:spPr>
            <a:xfrm>
              <a:off x="832825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7"/>
            <p:cNvSpPr/>
            <p:nvPr/>
          </p:nvSpPr>
          <p:spPr>
            <a:xfrm>
              <a:off x="872575" y="14481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7"/>
            <p:cNvSpPr/>
            <p:nvPr/>
          </p:nvSpPr>
          <p:spPr>
            <a:xfrm>
              <a:off x="91395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7"/>
            <p:cNvSpPr/>
            <p:nvPr/>
          </p:nvSpPr>
          <p:spPr>
            <a:xfrm>
              <a:off x="95370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7"/>
            <p:cNvSpPr/>
            <p:nvPr/>
          </p:nvSpPr>
          <p:spPr>
            <a:xfrm>
              <a:off x="993450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7"/>
            <p:cNvSpPr/>
            <p:nvPr/>
          </p:nvSpPr>
          <p:spPr>
            <a:xfrm>
              <a:off x="10332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7"/>
            <p:cNvSpPr/>
            <p:nvPr/>
          </p:nvSpPr>
          <p:spPr>
            <a:xfrm>
              <a:off x="107297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7"/>
            <p:cNvSpPr/>
            <p:nvPr/>
          </p:nvSpPr>
          <p:spPr>
            <a:xfrm>
              <a:off x="1112725" y="1448100"/>
              <a:ext cx="9725" cy="9750"/>
            </a:xfrm>
            <a:custGeom>
              <a:avLst/>
              <a:gdLst/>
              <a:ahLst/>
              <a:cxnLst/>
              <a:rect l="l" t="t" r="r" b="b"/>
              <a:pathLst>
                <a:path w="389" h="390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7"/>
            <p:cNvSpPr/>
            <p:nvPr/>
          </p:nvSpPr>
          <p:spPr>
            <a:xfrm>
              <a:off x="1152500" y="1448100"/>
              <a:ext cx="9700" cy="9750"/>
            </a:xfrm>
            <a:custGeom>
              <a:avLst/>
              <a:gdLst/>
              <a:ahLst/>
              <a:cxnLst/>
              <a:rect l="l" t="t" r="r" b="b"/>
              <a:pathLst>
                <a:path w="388" h="390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7"/>
            <p:cNvSpPr/>
            <p:nvPr/>
          </p:nvSpPr>
          <p:spPr>
            <a:xfrm>
              <a:off x="1192275" y="1448100"/>
              <a:ext cx="9675" cy="9750"/>
            </a:xfrm>
            <a:custGeom>
              <a:avLst/>
              <a:gdLst/>
              <a:ahLst/>
              <a:cxnLst/>
              <a:rect l="l" t="t" r="r" b="b"/>
              <a:pathLst>
                <a:path w="387" h="390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7"/>
            <p:cNvSpPr/>
            <p:nvPr/>
          </p:nvSpPr>
          <p:spPr>
            <a:xfrm>
              <a:off x="355750" y="14140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7"/>
            <p:cNvSpPr/>
            <p:nvPr/>
          </p:nvSpPr>
          <p:spPr>
            <a:xfrm>
              <a:off x="3971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7"/>
            <p:cNvSpPr/>
            <p:nvPr/>
          </p:nvSpPr>
          <p:spPr>
            <a:xfrm>
              <a:off x="435250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7"/>
            <p:cNvSpPr/>
            <p:nvPr/>
          </p:nvSpPr>
          <p:spPr>
            <a:xfrm>
              <a:off x="475000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7"/>
            <p:cNvSpPr/>
            <p:nvPr/>
          </p:nvSpPr>
          <p:spPr>
            <a:xfrm>
              <a:off x="51642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7"/>
            <p:cNvSpPr/>
            <p:nvPr/>
          </p:nvSpPr>
          <p:spPr>
            <a:xfrm>
              <a:off x="554500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7"/>
            <p:cNvSpPr/>
            <p:nvPr/>
          </p:nvSpPr>
          <p:spPr>
            <a:xfrm>
              <a:off x="595925" y="14140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7"/>
            <p:cNvSpPr/>
            <p:nvPr/>
          </p:nvSpPr>
          <p:spPr>
            <a:xfrm>
              <a:off x="634025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7"/>
            <p:cNvSpPr/>
            <p:nvPr/>
          </p:nvSpPr>
          <p:spPr>
            <a:xfrm>
              <a:off x="673775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7"/>
            <p:cNvSpPr/>
            <p:nvPr/>
          </p:nvSpPr>
          <p:spPr>
            <a:xfrm>
              <a:off x="7152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7"/>
            <p:cNvSpPr/>
            <p:nvPr/>
          </p:nvSpPr>
          <p:spPr>
            <a:xfrm>
              <a:off x="753300" y="14140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7"/>
            <p:cNvSpPr/>
            <p:nvPr/>
          </p:nvSpPr>
          <p:spPr>
            <a:xfrm>
              <a:off x="7947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7"/>
            <p:cNvSpPr/>
            <p:nvPr/>
          </p:nvSpPr>
          <p:spPr>
            <a:xfrm>
              <a:off x="832825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7"/>
            <p:cNvSpPr/>
            <p:nvPr/>
          </p:nvSpPr>
          <p:spPr>
            <a:xfrm>
              <a:off x="872575" y="14140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7"/>
            <p:cNvSpPr/>
            <p:nvPr/>
          </p:nvSpPr>
          <p:spPr>
            <a:xfrm>
              <a:off x="91395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7"/>
            <p:cNvSpPr/>
            <p:nvPr/>
          </p:nvSpPr>
          <p:spPr>
            <a:xfrm>
              <a:off x="95370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7"/>
            <p:cNvSpPr/>
            <p:nvPr/>
          </p:nvSpPr>
          <p:spPr>
            <a:xfrm>
              <a:off x="993450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7"/>
            <p:cNvSpPr/>
            <p:nvPr/>
          </p:nvSpPr>
          <p:spPr>
            <a:xfrm>
              <a:off x="10332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7"/>
            <p:cNvSpPr/>
            <p:nvPr/>
          </p:nvSpPr>
          <p:spPr>
            <a:xfrm>
              <a:off x="107297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7"/>
            <p:cNvSpPr/>
            <p:nvPr/>
          </p:nvSpPr>
          <p:spPr>
            <a:xfrm>
              <a:off x="1112725" y="14140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7"/>
            <p:cNvSpPr/>
            <p:nvPr/>
          </p:nvSpPr>
          <p:spPr>
            <a:xfrm>
              <a:off x="1152500" y="14140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7"/>
            <p:cNvSpPr/>
            <p:nvPr/>
          </p:nvSpPr>
          <p:spPr>
            <a:xfrm>
              <a:off x="119227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7"/>
            <p:cNvSpPr/>
            <p:nvPr/>
          </p:nvSpPr>
          <p:spPr>
            <a:xfrm>
              <a:off x="1232025" y="14140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7"/>
            <p:cNvSpPr/>
            <p:nvPr/>
          </p:nvSpPr>
          <p:spPr>
            <a:xfrm>
              <a:off x="355750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7"/>
            <p:cNvSpPr/>
            <p:nvPr/>
          </p:nvSpPr>
          <p:spPr>
            <a:xfrm>
              <a:off x="3971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7"/>
            <p:cNvSpPr/>
            <p:nvPr/>
          </p:nvSpPr>
          <p:spPr>
            <a:xfrm>
              <a:off x="435250" y="13799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7"/>
            <p:cNvSpPr/>
            <p:nvPr/>
          </p:nvSpPr>
          <p:spPr>
            <a:xfrm>
              <a:off x="475000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7"/>
            <p:cNvSpPr/>
            <p:nvPr/>
          </p:nvSpPr>
          <p:spPr>
            <a:xfrm>
              <a:off x="51642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7"/>
            <p:cNvSpPr/>
            <p:nvPr/>
          </p:nvSpPr>
          <p:spPr>
            <a:xfrm>
              <a:off x="554500" y="13799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7"/>
            <p:cNvSpPr/>
            <p:nvPr/>
          </p:nvSpPr>
          <p:spPr>
            <a:xfrm>
              <a:off x="595925" y="13799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7"/>
            <p:cNvSpPr/>
            <p:nvPr/>
          </p:nvSpPr>
          <p:spPr>
            <a:xfrm>
              <a:off x="634025" y="13799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7"/>
            <p:cNvSpPr/>
            <p:nvPr/>
          </p:nvSpPr>
          <p:spPr>
            <a:xfrm>
              <a:off x="673775" y="13799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7"/>
            <p:cNvSpPr/>
            <p:nvPr/>
          </p:nvSpPr>
          <p:spPr>
            <a:xfrm>
              <a:off x="7152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7"/>
            <p:cNvSpPr/>
            <p:nvPr/>
          </p:nvSpPr>
          <p:spPr>
            <a:xfrm>
              <a:off x="753300" y="13799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7"/>
            <p:cNvSpPr/>
            <p:nvPr/>
          </p:nvSpPr>
          <p:spPr>
            <a:xfrm>
              <a:off x="7947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7"/>
            <p:cNvSpPr/>
            <p:nvPr/>
          </p:nvSpPr>
          <p:spPr>
            <a:xfrm>
              <a:off x="832825" y="13799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7"/>
            <p:cNvSpPr/>
            <p:nvPr/>
          </p:nvSpPr>
          <p:spPr>
            <a:xfrm>
              <a:off x="872575" y="13799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7"/>
            <p:cNvSpPr/>
            <p:nvPr/>
          </p:nvSpPr>
          <p:spPr>
            <a:xfrm>
              <a:off x="91395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7"/>
            <p:cNvSpPr/>
            <p:nvPr/>
          </p:nvSpPr>
          <p:spPr>
            <a:xfrm>
              <a:off x="95370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7"/>
            <p:cNvSpPr/>
            <p:nvPr/>
          </p:nvSpPr>
          <p:spPr>
            <a:xfrm>
              <a:off x="993450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7"/>
            <p:cNvSpPr/>
            <p:nvPr/>
          </p:nvSpPr>
          <p:spPr>
            <a:xfrm>
              <a:off x="10332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7"/>
            <p:cNvSpPr/>
            <p:nvPr/>
          </p:nvSpPr>
          <p:spPr>
            <a:xfrm>
              <a:off x="107297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7"/>
            <p:cNvSpPr/>
            <p:nvPr/>
          </p:nvSpPr>
          <p:spPr>
            <a:xfrm>
              <a:off x="1112725" y="13799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7"/>
            <p:cNvSpPr/>
            <p:nvPr/>
          </p:nvSpPr>
          <p:spPr>
            <a:xfrm>
              <a:off x="1152500" y="13799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7"/>
            <p:cNvSpPr/>
            <p:nvPr/>
          </p:nvSpPr>
          <p:spPr>
            <a:xfrm>
              <a:off x="119227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7"/>
            <p:cNvSpPr/>
            <p:nvPr/>
          </p:nvSpPr>
          <p:spPr>
            <a:xfrm>
              <a:off x="1232025" y="13799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7"/>
            <p:cNvSpPr/>
            <p:nvPr/>
          </p:nvSpPr>
          <p:spPr>
            <a:xfrm>
              <a:off x="3176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7"/>
            <p:cNvSpPr/>
            <p:nvPr/>
          </p:nvSpPr>
          <p:spPr>
            <a:xfrm>
              <a:off x="35575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7"/>
            <p:cNvSpPr/>
            <p:nvPr/>
          </p:nvSpPr>
          <p:spPr>
            <a:xfrm>
              <a:off x="3971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7"/>
            <p:cNvSpPr/>
            <p:nvPr/>
          </p:nvSpPr>
          <p:spPr>
            <a:xfrm>
              <a:off x="43525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7"/>
            <p:cNvSpPr/>
            <p:nvPr/>
          </p:nvSpPr>
          <p:spPr>
            <a:xfrm>
              <a:off x="475000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7"/>
            <p:cNvSpPr/>
            <p:nvPr/>
          </p:nvSpPr>
          <p:spPr>
            <a:xfrm>
              <a:off x="51642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7"/>
            <p:cNvSpPr/>
            <p:nvPr/>
          </p:nvSpPr>
          <p:spPr>
            <a:xfrm>
              <a:off x="554500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7"/>
            <p:cNvSpPr/>
            <p:nvPr/>
          </p:nvSpPr>
          <p:spPr>
            <a:xfrm>
              <a:off x="595925" y="13458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7"/>
            <p:cNvSpPr/>
            <p:nvPr/>
          </p:nvSpPr>
          <p:spPr>
            <a:xfrm>
              <a:off x="634025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7"/>
            <p:cNvSpPr/>
            <p:nvPr/>
          </p:nvSpPr>
          <p:spPr>
            <a:xfrm>
              <a:off x="673775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7"/>
            <p:cNvSpPr/>
            <p:nvPr/>
          </p:nvSpPr>
          <p:spPr>
            <a:xfrm>
              <a:off x="7152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7"/>
            <p:cNvSpPr/>
            <p:nvPr/>
          </p:nvSpPr>
          <p:spPr>
            <a:xfrm>
              <a:off x="753300" y="1345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7"/>
            <p:cNvSpPr/>
            <p:nvPr/>
          </p:nvSpPr>
          <p:spPr>
            <a:xfrm>
              <a:off x="7947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7"/>
            <p:cNvSpPr/>
            <p:nvPr/>
          </p:nvSpPr>
          <p:spPr>
            <a:xfrm>
              <a:off x="832825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1"/>
                    <a:pt x="210" y="389"/>
                    <a:pt x="257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7"/>
            <p:cNvSpPr/>
            <p:nvPr/>
          </p:nvSpPr>
          <p:spPr>
            <a:xfrm>
              <a:off x="872575" y="1345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1"/>
                    <a:pt x="210" y="389"/>
                    <a:pt x="257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7"/>
            <p:cNvSpPr/>
            <p:nvPr/>
          </p:nvSpPr>
          <p:spPr>
            <a:xfrm>
              <a:off x="91395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7"/>
            <p:cNvSpPr/>
            <p:nvPr/>
          </p:nvSpPr>
          <p:spPr>
            <a:xfrm>
              <a:off x="95370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7"/>
            <p:cNvSpPr/>
            <p:nvPr/>
          </p:nvSpPr>
          <p:spPr>
            <a:xfrm>
              <a:off x="993450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7"/>
            <p:cNvSpPr/>
            <p:nvPr/>
          </p:nvSpPr>
          <p:spPr>
            <a:xfrm>
              <a:off x="10332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7"/>
            <p:cNvSpPr/>
            <p:nvPr/>
          </p:nvSpPr>
          <p:spPr>
            <a:xfrm>
              <a:off x="107297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7"/>
            <p:cNvSpPr/>
            <p:nvPr/>
          </p:nvSpPr>
          <p:spPr>
            <a:xfrm>
              <a:off x="111272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7"/>
            <p:cNvSpPr/>
            <p:nvPr/>
          </p:nvSpPr>
          <p:spPr>
            <a:xfrm>
              <a:off x="1152500" y="134580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7"/>
            <p:cNvSpPr/>
            <p:nvPr/>
          </p:nvSpPr>
          <p:spPr>
            <a:xfrm>
              <a:off x="119227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7"/>
            <p:cNvSpPr/>
            <p:nvPr/>
          </p:nvSpPr>
          <p:spPr>
            <a:xfrm>
              <a:off x="1232025" y="134580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7"/>
            <p:cNvSpPr/>
            <p:nvPr/>
          </p:nvSpPr>
          <p:spPr>
            <a:xfrm>
              <a:off x="3176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7"/>
            <p:cNvSpPr/>
            <p:nvPr/>
          </p:nvSpPr>
          <p:spPr>
            <a:xfrm>
              <a:off x="35575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7" y="390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7"/>
            <p:cNvSpPr/>
            <p:nvPr/>
          </p:nvSpPr>
          <p:spPr>
            <a:xfrm>
              <a:off x="3971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3"/>
                    <a:pt x="88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7"/>
            <p:cNvSpPr/>
            <p:nvPr/>
          </p:nvSpPr>
          <p:spPr>
            <a:xfrm>
              <a:off x="43525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7"/>
            <p:cNvSpPr/>
            <p:nvPr/>
          </p:nvSpPr>
          <p:spPr>
            <a:xfrm>
              <a:off x="475000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7"/>
            <p:cNvSpPr/>
            <p:nvPr/>
          </p:nvSpPr>
          <p:spPr>
            <a:xfrm>
              <a:off x="51642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3" y="389"/>
                  </a:cubicBezTo>
                  <a:cubicBezTo>
                    <a:pt x="301" y="389"/>
                    <a:pt x="387" y="303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7"/>
            <p:cNvSpPr/>
            <p:nvPr/>
          </p:nvSpPr>
          <p:spPr>
            <a:xfrm>
              <a:off x="554500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2" y="390"/>
                    <a:pt x="259" y="390"/>
                  </a:cubicBezTo>
                  <a:cubicBezTo>
                    <a:pt x="359" y="390"/>
                    <a:pt x="454" y="312"/>
                    <a:pt x="454" y="195"/>
                  </a:cubicBezTo>
                  <a:cubicBezTo>
                    <a:pt x="454" y="89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7"/>
            <p:cNvSpPr/>
            <p:nvPr/>
          </p:nvSpPr>
          <p:spPr>
            <a:xfrm>
              <a:off x="595925" y="13116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3" y="389"/>
                  </a:cubicBezTo>
                  <a:cubicBezTo>
                    <a:pt x="301" y="389"/>
                    <a:pt x="387" y="303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7"/>
            <p:cNvSpPr/>
            <p:nvPr/>
          </p:nvSpPr>
          <p:spPr>
            <a:xfrm>
              <a:off x="634025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5"/>
                  </a:cubicBezTo>
                  <a:cubicBezTo>
                    <a:pt x="453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7"/>
            <p:cNvSpPr/>
            <p:nvPr/>
          </p:nvSpPr>
          <p:spPr>
            <a:xfrm>
              <a:off x="673775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5"/>
                  </a:cubicBezTo>
                  <a:cubicBezTo>
                    <a:pt x="453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7"/>
            <p:cNvSpPr/>
            <p:nvPr/>
          </p:nvSpPr>
          <p:spPr>
            <a:xfrm>
              <a:off x="7152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3"/>
                    <a:pt x="86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7"/>
            <p:cNvSpPr/>
            <p:nvPr/>
          </p:nvSpPr>
          <p:spPr>
            <a:xfrm>
              <a:off x="753300" y="13116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7"/>
            <p:cNvSpPr/>
            <p:nvPr/>
          </p:nvSpPr>
          <p:spPr>
            <a:xfrm>
              <a:off x="7947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7"/>
            <p:cNvSpPr/>
            <p:nvPr/>
          </p:nvSpPr>
          <p:spPr>
            <a:xfrm>
              <a:off x="832825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7" y="390"/>
                    <a:pt x="453" y="312"/>
                    <a:pt x="453" y="195"/>
                  </a:cubicBezTo>
                  <a:cubicBezTo>
                    <a:pt x="453" y="89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7"/>
            <p:cNvSpPr/>
            <p:nvPr/>
          </p:nvSpPr>
          <p:spPr>
            <a:xfrm>
              <a:off x="872575" y="13116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7"/>
            <p:cNvSpPr/>
            <p:nvPr/>
          </p:nvSpPr>
          <p:spPr>
            <a:xfrm>
              <a:off x="91395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7"/>
            <p:cNvSpPr/>
            <p:nvPr/>
          </p:nvSpPr>
          <p:spPr>
            <a:xfrm>
              <a:off x="95370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3"/>
                    <a:pt x="89" y="389"/>
                    <a:pt x="195" y="389"/>
                  </a:cubicBezTo>
                  <a:cubicBezTo>
                    <a:pt x="302" y="389"/>
                    <a:pt x="389" y="303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7"/>
            <p:cNvSpPr/>
            <p:nvPr/>
          </p:nvSpPr>
          <p:spPr>
            <a:xfrm>
              <a:off x="993450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3"/>
                    <a:pt x="89" y="389"/>
                    <a:pt x="195" y="389"/>
                  </a:cubicBezTo>
                  <a:cubicBezTo>
                    <a:pt x="303" y="389"/>
                    <a:pt x="389" y="303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7"/>
            <p:cNvSpPr/>
            <p:nvPr/>
          </p:nvSpPr>
          <p:spPr>
            <a:xfrm>
              <a:off x="10332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7"/>
            <p:cNvSpPr/>
            <p:nvPr/>
          </p:nvSpPr>
          <p:spPr>
            <a:xfrm>
              <a:off x="107297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7"/>
            <p:cNvSpPr/>
            <p:nvPr/>
          </p:nvSpPr>
          <p:spPr>
            <a:xfrm>
              <a:off x="111272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3"/>
                    <a:pt x="88" y="389"/>
                    <a:pt x="194" y="389"/>
                  </a:cubicBezTo>
                  <a:cubicBezTo>
                    <a:pt x="302" y="389"/>
                    <a:pt x="388" y="303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7"/>
            <p:cNvSpPr/>
            <p:nvPr/>
          </p:nvSpPr>
          <p:spPr>
            <a:xfrm>
              <a:off x="1152500" y="13116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3"/>
                    <a:pt x="87" y="389"/>
                    <a:pt x="193" y="389"/>
                  </a:cubicBezTo>
                  <a:cubicBezTo>
                    <a:pt x="301" y="389"/>
                    <a:pt x="388" y="303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7"/>
            <p:cNvSpPr/>
            <p:nvPr/>
          </p:nvSpPr>
          <p:spPr>
            <a:xfrm>
              <a:off x="119227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3"/>
                    <a:pt x="86" y="389"/>
                    <a:pt x="193" y="389"/>
                  </a:cubicBezTo>
                  <a:cubicBezTo>
                    <a:pt x="300" y="389"/>
                    <a:pt x="387" y="303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7"/>
            <p:cNvSpPr/>
            <p:nvPr/>
          </p:nvSpPr>
          <p:spPr>
            <a:xfrm>
              <a:off x="1232025" y="13116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7" y="303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7"/>
            <p:cNvSpPr/>
            <p:nvPr/>
          </p:nvSpPr>
          <p:spPr>
            <a:xfrm>
              <a:off x="276225" y="12775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9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7"/>
            <p:cNvSpPr/>
            <p:nvPr/>
          </p:nvSpPr>
          <p:spPr>
            <a:xfrm>
              <a:off x="3176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7"/>
            <p:cNvSpPr/>
            <p:nvPr/>
          </p:nvSpPr>
          <p:spPr>
            <a:xfrm>
              <a:off x="35575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7"/>
            <p:cNvSpPr/>
            <p:nvPr/>
          </p:nvSpPr>
          <p:spPr>
            <a:xfrm>
              <a:off x="3971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7"/>
            <p:cNvSpPr/>
            <p:nvPr/>
          </p:nvSpPr>
          <p:spPr>
            <a:xfrm>
              <a:off x="43525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7"/>
            <p:cNvSpPr/>
            <p:nvPr/>
          </p:nvSpPr>
          <p:spPr>
            <a:xfrm>
              <a:off x="475000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7"/>
            <p:cNvSpPr/>
            <p:nvPr/>
          </p:nvSpPr>
          <p:spPr>
            <a:xfrm>
              <a:off x="51642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7"/>
            <p:cNvSpPr/>
            <p:nvPr/>
          </p:nvSpPr>
          <p:spPr>
            <a:xfrm>
              <a:off x="554500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1"/>
                  </a:moveTo>
                  <a:cubicBezTo>
                    <a:pt x="87" y="1"/>
                    <a:pt x="1" y="210"/>
                    <a:pt x="124" y="333"/>
                  </a:cubicBezTo>
                  <a:cubicBezTo>
                    <a:pt x="163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7"/>
            <p:cNvSpPr/>
            <p:nvPr/>
          </p:nvSpPr>
          <p:spPr>
            <a:xfrm>
              <a:off x="595925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7"/>
            <p:cNvSpPr/>
            <p:nvPr/>
          </p:nvSpPr>
          <p:spPr>
            <a:xfrm>
              <a:off x="634025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2"/>
                    <a:pt x="455" y="195"/>
                  </a:cubicBezTo>
                  <a:cubicBezTo>
                    <a:pt x="455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7"/>
            <p:cNvSpPr/>
            <p:nvPr/>
          </p:nvSpPr>
          <p:spPr>
            <a:xfrm>
              <a:off x="673775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3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9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7"/>
            <p:cNvSpPr/>
            <p:nvPr/>
          </p:nvSpPr>
          <p:spPr>
            <a:xfrm>
              <a:off x="7152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7"/>
            <p:cNvSpPr/>
            <p:nvPr/>
          </p:nvSpPr>
          <p:spPr>
            <a:xfrm>
              <a:off x="753300" y="12775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7"/>
            <p:cNvSpPr/>
            <p:nvPr/>
          </p:nvSpPr>
          <p:spPr>
            <a:xfrm>
              <a:off x="7947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7"/>
            <p:cNvSpPr/>
            <p:nvPr/>
          </p:nvSpPr>
          <p:spPr>
            <a:xfrm>
              <a:off x="832825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7"/>
            <p:cNvSpPr/>
            <p:nvPr/>
          </p:nvSpPr>
          <p:spPr>
            <a:xfrm>
              <a:off x="872575" y="12775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1"/>
                    <a:pt x="0" y="210"/>
                    <a:pt x="122" y="333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9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7"/>
            <p:cNvSpPr/>
            <p:nvPr/>
          </p:nvSpPr>
          <p:spPr>
            <a:xfrm>
              <a:off x="91395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7"/>
            <p:cNvSpPr/>
            <p:nvPr/>
          </p:nvSpPr>
          <p:spPr>
            <a:xfrm>
              <a:off x="95370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7"/>
            <p:cNvSpPr/>
            <p:nvPr/>
          </p:nvSpPr>
          <p:spPr>
            <a:xfrm>
              <a:off x="993450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7"/>
            <p:cNvSpPr/>
            <p:nvPr/>
          </p:nvSpPr>
          <p:spPr>
            <a:xfrm>
              <a:off x="10332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7"/>
            <p:cNvSpPr/>
            <p:nvPr/>
          </p:nvSpPr>
          <p:spPr>
            <a:xfrm>
              <a:off x="107297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7"/>
            <p:cNvSpPr/>
            <p:nvPr/>
          </p:nvSpPr>
          <p:spPr>
            <a:xfrm>
              <a:off x="111272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7"/>
            <p:cNvSpPr/>
            <p:nvPr/>
          </p:nvSpPr>
          <p:spPr>
            <a:xfrm>
              <a:off x="1152500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7"/>
            <p:cNvSpPr/>
            <p:nvPr/>
          </p:nvSpPr>
          <p:spPr>
            <a:xfrm>
              <a:off x="119227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7"/>
            <p:cNvSpPr/>
            <p:nvPr/>
          </p:nvSpPr>
          <p:spPr>
            <a:xfrm>
              <a:off x="1232025" y="12775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7"/>
            <p:cNvSpPr/>
            <p:nvPr/>
          </p:nvSpPr>
          <p:spPr>
            <a:xfrm>
              <a:off x="276225" y="1243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4" y="332"/>
                  </a:cubicBezTo>
                  <a:cubicBezTo>
                    <a:pt x="163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4"/>
                  </a:cubicBezTo>
                  <a:cubicBezTo>
                    <a:pt x="454" y="88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7"/>
            <p:cNvSpPr/>
            <p:nvPr/>
          </p:nvSpPr>
          <p:spPr>
            <a:xfrm>
              <a:off x="3176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7"/>
            <p:cNvSpPr/>
            <p:nvPr/>
          </p:nvSpPr>
          <p:spPr>
            <a:xfrm>
              <a:off x="355750" y="1243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7"/>
            <p:cNvSpPr/>
            <p:nvPr/>
          </p:nvSpPr>
          <p:spPr>
            <a:xfrm>
              <a:off x="3971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7"/>
            <p:cNvSpPr/>
            <p:nvPr/>
          </p:nvSpPr>
          <p:spPr>
            <a:xfrm>
              <a:off x="435250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3" y="332"/>
                  </a:cubicBezTo>
                  <a:cubicBezTo>
                    <a:pt x="162" y="372"/>
                    <a:pt x="211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7"/>
            <p:cNvSpPr/>
            <p:nvPr/>
          </p:nvSpPr>
          <p:spPr>
            <a:xfrm>
              <a:off x="475000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7"/>
            <p:cNvSpPr/>
            <p:nvPr/>
          </p:nvSpPr>
          <p:spPr>
            <a:xfrm>
              <a:off x="51642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7"/>
            <p:cNvSpPr/>
            <p:nvPr/>
          </p:nvSpPr>
          <p:spPr>
            <a:xfrm>
              <a:off x="554500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0"/>
                  </a:moveTo>
                  <a:cubicBezTo>
                    <a:pt x="87" y="0"/>
                    <a:pt x="1" y="210"/>
                    <a:pt x="124" y="332"/>
                  </a:cubicBezTo>
                  <a:cubicBezTo>
                    <a:pt x="163" y="372"/>
                    <a:pt x="212" y="390"/>
                    <a:pt x="259" y="390"/>
                  </a:cubicBezTo>
                  <a:cubicBezTo>
                    <a:pt x="359" y="390"/>
                    <a:pt x="454" y="312"/>
                    <a:pt x="454" y="194"/>
                  </a:cubicBezTo>
                  <a:cubicBezTo>
                    <a:pt x="454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7"/>
            <p:cNvSpPr/>
            <p:nvPr/>
          </p:nvSpPr>
          <p:spPr>
            <a:xfrm>
              <a:off x="595925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7"/>
            <p:cNvSpPr/>
            <p:nvPr/>
          </p:nvSpPr>
          <p:spPr>
            <a:xfrm>
              <a:off x="634025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2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7"/>
            <p:cNvSpPr/>
            <p:nvPr/>
          </p:nvSpPr>
          <p:spPr>
            <a:xfrm>
              <a:off x="673775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10"/>
                    <a:pt x="123" y="332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9" y="390"/>
                    <a:pt x="455" y="312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7"/>
            <p:cNvSpPr/>
            <p:nvPr/>
          </p:nvSpPr>
          <p:spPr>
            <a:xfrm>
              <a:off x="7152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7"/>
            <p:cNvSpPr/>
            <p:nvPr/>
          </p:nvSpPr>
          <p:spPr>
            <a:xfrm>
              <a:off x="753300" y="12434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10"/>
                    <a:pt x="122" y="332"/>
                  </a:cubicBezTo>
                  <a:cubicBezTo>
                    <a:pt x="162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7"/>
            <p:cNvSpPr/>
            <p:nvPr/>
          </p:nvSpPr>
          <p:spPr>
            <a:xfrm>
              <a:off x="7947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7"/>
            <p:cNvSpPr/>
            <p:nvPr/>
          </p:nvSpPr>
          <p:spPr>
            <a:xfrm>
              <a:off x="832825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7" y="390"/>
                    <a:pt x="453" y="312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7"/>
            <p:cNvSpPr/>
            <p:nvPr/>
          </p:nvSpPr>
          <p:spPr>
            <a:xfrm>
              <a:off x="872575" y="12434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10"/>
                    <a:pt x="122" y="332"/>
                  </a:cubicBezTo>
                  <a:cubicBezTo>
                    <a:pt x="161" y="372"/>
                    <a:pt x="210" y="390"/>
                    <a:pt x="257" y="390"/>
                  </a:cubicBezTo>
                  <a:cubicBezTo>
                    <a:pt x="358" y="390"/>
                    <a:pt x="454" y="312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7"/>
            <p:cNvSpPr/>
            <p:nvPr/>
          </p:nvSpPr>
          <p:spPr>
            <a:xfrm>
              <a:off x="91395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7"/>
            <p:cNvSpPr/>
            <p:nvPr/>
          </p:nvSpPr>
          <p:spPr>
            <a:xfrm>
              <a:off x="95370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7"/>
            <p:cNvSpPr/>
            <p:nvPr/>
          </p:nvSpPr>
          <p:spPr>
            <a:xfrm>
              <a:off x="993450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7"/>
            <p:cNvSpPr/>
            <p:nvPr/>
          </p:nvSpPr>
          <p:spPr>
            <a:xfrm>
              <a:off x="10332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7"/>
            <p:cNvSpPr/>
            <p:nvPr/>
          </p:nvSpPr>
          <p:spPr>
            <a:xfrm>
              <a:off x="107297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7"/>
            <p:cNvSpPr/>
            <p:nvPr/>
          </p:nvSpPr>
          <p:spPr>
            <a:xfrm>
              <a:off x="111272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7"/>
            <p:cNvSpPr/>
            <p:nvPr/>
          </p:nvSpPr>
          <p:spPr>
            <a:xfrm>
              <a:off x="1152500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7"/>
            <p:cNvSpPr/>
            <p:nvPr/>
          </p:nvSpPr>
          <p:spPr>
            <a:xfrm>
              <a:off x="119227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7"/>
            <p:cNvSpPr/>
            <p:nvPr/>
          </p:nvSpPr>
          <p:spPr>
            <a:xfrm>
              <a:off x="1232025" y="12434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7"/>
            <p:cNvSpPr/>
            <p:nvPr/>
          </p:nvSpPr>
          <p:spPr>
            <a:xfrm>
              <a:off x="276225" y="1209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7"/>
            <p:cNvSpPr/>
            <p:nvPr/>
          </p:nvSpPr>
          <p:spPr>
            <a:xfrm>
              <a:off x="3176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7"/>
            <p:cNvSpPr/>
            <p:nvPr/>
          </p:nvSpPr>
          <p:spPr>
            <a:xfrm>
              <a:off x="355750" y="1209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7"/>
            <p:cNvSpPr/>
            <p:nvPr/>
          </p:nvSpPr>
          <p:spPr>
            <a:xfrm>
              <a:off x="3971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8" y="1"/>
                    <a:pt x="1" y="87"/>
                    <a:pt x="1" y="193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7"/>
            <p:cNvSpPr/>
            <p:nvPr/>
          </p:nvSpPr>
          <p:spPr>
            <a:xfrm>
              <a:off x="435250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7"/>
            <p:cNvSpPr/>
            <p:nvPr/>
          </p:nvSpPr>
          <p:spPr>
            <a:xfrm>
              <a:off x="475000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7"/>
            <p:cNvSpPr/>
            <p:nvPr/>
          </p:nvSpPr>
          <p:spPr>
            <a:xfrm>
              <a:off x="51642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7"/>
            <p:cNvSpPr/>
            <p:nvPr/>
          </p:nvSpPr>
          <p:spPr>
            <a:xfrm>
              <a:off x="554500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2" y="0"/>
                  </a:moveTo>
                  <a:cubicBezTo>
                    <a:pt x="87" y="0"/>
                    <a:pt x="1" y="209"/>
                    <a:pt x="124" y="332"/>
                  </a:cubicBezTo>
                  <a:cubicBezTo>
                    <a:pt x="163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7"/>
            <p:cNvSpPr/>
            <p:nvPr/>
          </p:nvSpPr>
          <p:spPr>
            <a:xfrm>
              <a:off x="595925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7"/>
            <p:cNvSpPr/>
            <p:nvPr/>
          </p:nvSpPr>
          <p:spPr>
            <a:xfrm>
              <a:off x="634025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2" y="372"/>
                    <a:pt x="211" y="389"/>
                    <a:pt x="258" y="389"/>
                  </a:cubicBezTo>
                  <a:cubicBezTo>
                    <a:pt x="358" y="389"/>
                    <a:pt x="454" y="311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7"/>
            <p:cNvSpPr/>
            <p:nvPr/>
          </p:nvSpPr>
          <p:spPr>
            <a:xfrm>
              <a:off x="673775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0"/>
                  </a:moveTo>
                  <a:cubicBezTo>
                    <a:pt x="88" y="0"/>
                    <a:pt x="0" y="209"/>
                    <a:pt x="123" y="332"/>
                  </a:cubicBezTo>
                  <a:cubicBezTo>
                    <a:pt x="163" y="372"/>
                    <a:pt x="211" y="389"/>
                    <a:pt x="259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8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7"/>
            <p:cNvSpPr/>
            <p:nvPr/>
          </p:nvSpPr>
          <p:spPr>
            <a:xfrm>
              <a:off x="7152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7"/>
            <p:cNvSpPr/>
            <p:nvPr/>
          </p:nvSpPr>
          <p:spPr>
            <a:xfrm>
              <a:off x="753300" y="1209375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0"/>
                  </a:moveTo>
                  <a:cubicBezTo>
                    <a:pt x="87" y="0"/>
                    <a:pt x="1" y="209"/>
                    <a:pt x="122" y="332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7"/>
            <p:cNvSpPr/>
            <p:nvPr/>
          </p:nvSpPr>
          <p:spPr>
            <a:xfrm>
              <a:off x="7947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7"/>
            <p:cNvSpPr/>
            <p:nvPr/>
          </p:nvSpPr>
          <p:spPr>
            <a:xfrm>
              <a:off x="832825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7"/>
            <p:cNvSpPr/>
            <p:nvPr/>
          </p:nvSpPr>
          <p:spPr>
            <a:xfrm>
              <a:off x="872575" y="120937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0"/>
                  </a:moveTo>
                  <a:cubicBezTo>
                    <a:pt x="87" y="0"/>
                    <a:pt x="0" y="209"/>
                    <a:pt x="122" y="332"/>
                  </a:cubicBezTo>
                  <a:cubicBezTo>
                    <a:pt x="161" y="372"/>
                    <a:pt x="210" y="389"/>
                    <a:pt x="257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7"/>
            <p:cNvSpPr/>
            <p:nvPr/>
          </p:nvSpPr>
          <p:spPr>
            <a:xfrm>
              <a:off x="91395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7"/>
            <p:cNvSpPr/>
            <p:nvPr/>
          </p:nvSpPr>
          <p:spPr>
            <a:xfrm>
              <a:off x="95370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3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3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7"/>
            <p:cNvSpPr/>
            <p:nvPr/>
          </p:nvSpPr>
          <p:spPr>
            <a:xfrm>
              <a:off x="993450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3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3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7"/>
            <p:cNvSpPr/>
            <p:nvPr/>
          </p:nvSpPr>
          <p:spPr>
            <a:xfrm>
              <a:off x="10332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7"/>
            <p:cNvSpPr/>
            <p:nvPr/>
          </p:nvSpPr>
          <p:spPr>
            <a:xfrm>
              <a:off x="107297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7"/>
            <p:cNvSpPr/>
            <p:nvPr/>
          </p:nvSpPr>
          <p:spPr>
            <a:xfrm>
              <a:off x="111272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3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3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7"/>
            <p:cNvSpPr/>
            <p:nvPr/>
          </p:nvSpPr>
          <p:spPr>
            <a:xfrm>
              <a:off x="1152500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3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3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7"/>
            <p:cNvSpPr/>
            <p:nvPr/>
          </p:nvSpPr>
          <p:spPr>
            <a:xfrm>
              <a:off x="119227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3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7"/>
            <p:cNvSpPr/>
            <p:nvPr/>
          </p:nvSpPr>
          <p:spPr>
            <a:xfrm>
              <a:off x="1232025" y="120940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3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7"/>
            <p:cNvSpPr/>
            <p:nvPr/>
          </p:nvSpPr>
          <p:spPr>
            <a:xfrm>
              <a:off x="276225" y="11753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7"/>
            <p:cNvSpPr/>
            <p:nvPr/>
          </p:nvSpPr>
          <p:spPr>
            <a:xfrm>
              <a:off x="3176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7"/>
            <p:cNvSpPr/>
            <p:nvPr/>
          </p:nvSpPr>
          <p:spPr>
            <a:xfrm>
              <a:off x="355750" y="117530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0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7"/>
            <p:cNvSpPr/>
            <p:nvPr/>
          </p:nvSpPr>
          <p:spPr>
            <a:xfrm>
              <a:off x="3971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7"/>
            <p:cNvSpPr/>
            <p:nvPr/>
          </p:nvSpPr>
          <p:spPr>
            <a:xfrm>
              <a:off x="435250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7"/>
            <p:cNvSpPr/>
            <p:nvPr/>
          </p:nvSpPr>
          <p:spPr>
            <a:xfrm>
              <a:off x="475025" y="11753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7"/>
            <p:cNvSpPr/>
            <p:nvPr/>
          </p:nvSpPr>
          <p:spPr>
            <a:xfrm>
              <a:off x="51642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7"/>
            <p:cNvSpPr/>
            <p:nvPr/>
          </p:nvSpPr>
          <p:spPr>
            <a:xfrm>
              <a:off x="55452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7"/>
            <p:cNvSpPr/>
            <p:nvPr/>
          </p:nvSpPr>
          <p:spPr>
            <a:xfrm>
              <a:off x="595925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7"/>
            <p:cNvSpPr/>
            <p:nvPr/>
          </p:nvSpPr>
          <p:spPr>
            <a:xfrm>
              <a:off x="634025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4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7"/>
            <p:cNvSpPr/>
            <p:nvPr/>
          </p:nvSpPr>
          <p:spPr>
            <a:xfrm>
              <a:off x="673775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7"/>
            <p:cNvSpPr/>
            <p:nvPr/>
          </p:nvSpPr>
          <p:spPr>
            <a:xfrm>
              <a:off x="7152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7"/>
            <p:cNvSpPr/>
            <p:nvPr/>
          </p:nvSpPr>
          <p:spPr>
            <a:xfrm>
              <a:off x="753300" y="11753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4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7"/>
            <p:cNvSpPr/>
            <p:nvPr/>
          </p:nvSpPr>
          <p:spPr>
            <a:xfrm>
              <a:off x="7947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7"/>
            <p:cNvSpPr/>
            <p:nvPr/>
          </p:nvSpPr>
          <p:spPr>
            <a:xfrm>
              <a:off x="83282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7"/>
            <p:cNvSpPr/>
            <p:nvPr/>
          </p:nvSpPr>
          <p:spPr>
            <a:xfrm>
              <a:off x="872575" y="11753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1" y="0"/>
                    <a:pt x="260" y="0"/>
                  </a:cubicBezTo>
                  <a:cubicBezTo>
                    <a:pt x="259" y="0"/>
                    <a:pt x="258" y="0"/>
                    <a:pt x="258" y="0"/>
                  </a:cubicBezTo>
                  <a:cubicBezTo>
                    <a:pt x="86" y="0"/>
                    <a:pt x="1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7"/>
            <p:cNvSpPr/>
            <p:nvPr/>
          </p:nvSpPr>
          <p:spPr>
            <a:xfrm>
              <a:off x="91395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7"/>
            <p:cNvSpPr/>
            <p:nvPr/>
          </p:nvSpPr>
          <p:spPr>
            <a:xfrm>
              <a:off x="95370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7"/>
            <p:cNvSpPr/>
            <p:nvPr/>
          </p:nvSpPr>
          <p:spPr>
            <a:xfrm>
              <a:off x="993450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7"/>
            <p:cNvSpPr/>
            <p:nvPr/>
          </p:nvSpPr>
          <p:spPr>
            <a:xfrm>
              <a:off x="10332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7"/>
            <p:cNvSpPr/>
            <p:nvPr/>
          </p:nvSpPr>
          <p:spPr>
            <a:xfrm>
              <a:off x="10729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7"/>
            <p:cNvSpPr/>
            <p:nvPr/>
          </p:nvSpPr>
          <p:spPr>
            <a:xfrm>
              <a:off x="111272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7"/>
            <p:cNvSpPr/>
            <p:nvPr/>
          </p:nvSpPr>
          <p:spPr>
            <a:xfrm>
              <a:off x="1152500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7"/>
            <p:cNvSpPr/>
            <p:nvPr/>
          </p:nvSpPr>
          <p:spPr>
            <a:xfrm>
              <a:off x="119227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7"/>
            <p:cNvSpPr/>
            <p:nvPr/>
          </p:nvSpPr>
          <p:spPr>
            <a:xfrm>
              <a:off x="1232025" y="11753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7"/>
            <p:cNvSpPr/>
            <p:nvPr/>
          </p:nvSpPr>
          <p:spPr>
            <a:xfrm>
              <a:off x="23647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7"/>
            <p:cNvSpPr/>
            <p:nvPr/>
          </p:nvSpPr>
          <p:spPr>
            <a:xfrm>
              <a:off x="276225" y="11412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7"/>
            <p:cNvSpPr/>
            <p:nvPr/>
          </p:nvSpPr>
          <p:spPr>
            <a:xfrm>
              <a:off x="3176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7"/>
            <p:cNvSpPr/>
            <p:nvPr/>
          </p:nvSpPr>
          <p:spPr>
            <a:xfrm>
              <a:off x="355750" y="114120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59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2" y="370"/>
                    <a:pt x="210" y="387"/>
                    <a:pt x="258" y="387"/>
                  </a:cubicBezTo>
                  <a:cubicBezTo>
                    <a:pt x="357" y="387"/>
                    <a:pt x="453" y="310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7"/>
            <p:cNvSpPr/>
            <p:nvPr/>
          </p:nvSpPr>
          <p:spPr>
            <a:xfrm>
              <a:off x="3971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7"/>
            <p:cNvSpPr/>
            <p:nvPr/>
          </p:nvSpPr>
          <p:spPr>
            <a:xfrm>
              <a:off x="435250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7"/>
            <p:cNvSpPr/>
            <p:nvPr/>
          </p:nvSpPr>
          <p:spPr>
            <a:xfrm>
              <a:off x="475000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7"/>
            <p:cNvSpPr/>
            <p:nvPr/>
          </p:nvSpPr>
          <p:spPr>
            <a:xfrm>
              <a:off x="51642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7"/>
            <p:cNvSpPr/>
            <p:nvPr/>
          </p:nvSpPr>
          <p:spPr>
            <a:xfrm>
              <a:off x="554500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7"/>
            <p:cNvSpPr/>
            <p:nvPr/>
          </p:nvSpPr>
          <p:spPr>
            <a:xfrm>
              <a:off x="595925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7"/>
            <p:cNvSpPr/>
            <p:nvPr/>
          </p:nvSpPr>
          <p:spPr>
            <a:xfrm>
              <a:off x="63402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7"/>
            <p:cNvSpPr/>
            <p:nvPr/>
          </p:nvSpPr>
          <p:spPr>
            <a:xfrm>
              <a:off x="673775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7"/>
            <p:cNvSpPr/>
            <p:nvPr/>
          </p:nvSpPr>
          <p:spPr>
            <a:xfrm>
              <a:off x="7152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7"/>
            <p:cNvSpPr/>
            <p:nvPr/>
          </p:nvSpPr>
          <p:spPr>
            <a:xfrm>
              <a:off x="753300" y="11412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7"/>
            <p:cNvSpPr/>
            <p:nvPr/>
          </p:nvSpPr>
          <p:spPr>
            <a:xfrm>
              <a:off x="7947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7"/>
            <p:cNvSpPr/>
            <p:nvPr/>
          </p:nvSpPr>
          <p:spPr>
            <a:xfrm>
              <a:off x="832825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7"/>
            <p:cNvSpPr/>
            <p:nvPr/>
          </p:nvSpPr>
          <p:spPr>
            <a:xfrm>
              <a:off x="872575" y="11412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7"/>
            <p:cNvSpPr/>
            <p:nvPr/>
          </p:nvSpPr>
          <p:spPr>
            <a:xfrm>
              <a:off x="91395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7"/>
            <p:cNvSpPr/>
            <p:nvPr/>
          </p:nvSpPr>
          <p:spPr>
            <a:xfrm>
              <a:off x="95370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7"/>
            <p:cNvSpPr/>
            <p:nvPr/>
          </p:nvSpPr>
          <p:spPr>
            <a:xfrm>
              <a:off x="993450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3" y="387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7"/>
            <p:cNvSpPr/>
            <p:nvPr/>
          </p:nvSpPr>
          <p:spPr>
            <a:xfrm>
              <a:off x="10332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7"/>
            <p:cNvSpPr/>
            <p:nvPr/>
          </p:nvSpPr>
          <p:spPr>
            <a:xfrm>
              <a:off x="10729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7"/>
            <p:cNvSpPr/>
            <p:nvPr/>
          </p:nvSpPr>
          <p:spPr>
            <a:xfrm>
              <a:off x="111272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7"/>
            <p:cNvSpPr/>
            <p:nvPr/>
          </p:nvSpPr>
          <p:spPr>
            <a:xfrm>
              <a:off x="1152500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7"/>
            <p:cNvSpPr/>
            <p:nvPr/>
          </p:nvSpPr>
          <p:spPr>
            <a:xfrm>
              <a:off x="119227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7"/>
            <p:cNvSpPr/>
            <p:nvPr/>
          </p:nvSpPr>
          <p:spPr>
            <a:xfrm>
              <a:off x="1232025" y="114120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7"/>
            <p:cNvSpPr/>
            <p:nvPr/>
          </p:nvSpPr>
          <p:spPr>
            <a:xfrm>
              <a:off x="23647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7"/>
            <p:cNvSpPr/>
            <p:nvPr/>
          </p:nvSpPr>
          <p:spPr>
            <a:xfrm>
              <a:off x="27622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7"/>
            <p:cNvSpPr/>
            <p:nvPr/>
          </p:nvSpPr>
          <p:spPr>
            <a:xfrm>
              <a:off x="3176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7"/>
            <p:cNvSpPr/>
            <p:nvPr/>
          </p:nvSpPr>
          <p:spPr>
            <a:xfrm>
              <a:off x="355750" y="110707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59" y="1"/>
                  </a:moveTo>
                  <a:cubicBezTo>
                    <a:pt x="87" y="1"/>
                    <a:pt x="0" y="209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7"/>
            <p:cNvSpPr/>
            <p:nvPr/>
          </p:nvSpPr>
          <p:spPr>
            <a:xfrm>
              <a:off x="3971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7"/>
            <p:cNvSpPr/>
            <p:nvPr/>
          </p:nvSpPr>
          <p:spPr>
            <a:xfrm>
              <a:off x="435250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7"/>
            <p:cNvSpPr/>
            <p:nvPr/>
          </p:nvSpPr>
          <p:spPr>
            <a:xfrm>
              <a:off x="475000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7"/>
            <p:cNvSpPr/>
            <p:nvPr/>
          </p:nvSpPr>
          <p:spPr>
            <a:xfrm>
              <a:off x="51642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7"/>
            <p:cNvSpPr/>
            <p:nvPr/>
          </p:nvSpPr>
          <p:spPr>
            <a:xfrm>
              <a:off x="554500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7"/>
            <p:cNvSpPr/>
            <p:nvPr/>
          </p:nvSpPr>
          <p:spPr>
            <a:xfrm>
              <a:off x="595925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7"/>
            <p:cNvSpPr/>
            <p:nvPr/>
          </p:nvSpPr>
          <p:spPr>
            <a:xfrm>
              <a:off x="63402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7"/>
            <p:cNvSpPr/>
            <p:nvPr/>
          </p:nvSpPr>
          <p:spPr>
            <a:xfrm>
              <a:off x="673775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7"/>
            <p:cNvSpPr/>
            <p:nvPr/>
          </p:nvSpPr>
          <p:spPr>
            <a:xfrm>
              <a:off x="7152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7"/>
            <p:cNvSpPr/>
            <p:nvPr/>
          </p:nvSpPr>
          <p:spPr>
            <a:xfrm>
              <a:off x="753300" y="11070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7"/>
            <p:cNvSpPr/>
            <p:nvPr/>
          </p:nvSpPr>
          <p:spPr>
            <a:xfrm>
              <a:off x="7947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7"/>
            <p:cNvSpPr/>
            <p:nvPr/>
          </p:nvSpPr>
          <p:spPr>
            <a:xfrm>
              <a:off x="832825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7"/>
            <p:cNvSpPr/>
            <p:nvPr/>
          </p:nvSpPr>
          <p:spPr>
            <a:xfrm>
              <a:off x="872575" y="11070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7"/>
            <p:cNvSpPr/>
            <p:nvPr/>
          </p:nvSpPr>
          <p:spPr>
            <a:xfrm>
              <a:off x="91395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7"/>
            <p:cNvSpPr/>
            <p:nvPr/>
          </p:nvSpPr>
          <p:spPr>
            <a:xfrm>
              <a:off x="95370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7"/>
            <p:cNvSpPr/>
            <p:nvPr/>
          </p:nvSpPr>
          <p:spPr>
            <a:xfrm>
              <a:off x="993450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7"/>
            <p:cNvSpPr/>
            <p:nvPr/>
          </p:nvSpPr>
          <p:spPr>
            <a:xfrm>
              <a:off x="10332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7"/>
            <p:cNvSpPr/>
            <p:nvPr/>
          </p:nvSpPr>
          <p:spPr>
            <a:xfrm>
              <a:off x="10729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7"/>
            <p:cNvSpPr/>
            <p:nvPr/>
          </p:nvSpPr>
          <p:spPr>
            <a:xfrm>
              <a:off x="111272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7"/>
            <p:cNvSpPr/>
            <p:nvPr/>
          </p:nvSpPr>
          <p:spPr>
            <a:xfrm>
              <a:off x="1152500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7"/>
            <p:cNvSpPr/>
            <p:nvPr/>
          </p:nvSpPr>
          <p:spPr>
            <a:xfrm>
              <a:off x="119227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7"/>
            <p:cNvSpPr/>
            <p:nvPr/>
          </p:nvSpPr>
          <p:spPr>
            <a:xfrm>
              <a:off x="1232025" y="11070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7"/>
            <p:cNvSpPr/>
            <p:nvPr/>
          </p:nvSpPr>
          <p:spPr>
            <a:xfrm>
              <a:off x="23647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7"/>
            <p:cNvSpPr/>
            <p:nvPr/>
          </p:nvSpPr>
          <p:spPr>
            <a:xfrm>
              <a:off x="27622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7"/>
            <p:cNvSpPr/>
            <p:nvPr/>
          </p:nvSpPr>
          <p:spPr>
            <a:xfrm>
              <a:off x="3176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7"/>
            <p:cNvSpPr/>
            <p:nvPr/>
          </p:nvSpPr>
          <p:spPr>
            <a:xfrm>
              <a:off x="35575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7"/>
            <p:cNvSpPr/>
            <p:nvPr/>
          </p:nvSpPr>
          <p:spPr>
            <a:xfrm>
              <a:off x="3971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7"/>
            <p:cNvSpPr/>
            <p:nvPr/>
          </p:nvSpPr>
          <p:spPr>
            <a:xfrm>
              <a:off x="43525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7"/>
            <p:cNvSpPr/>
            <p:nvPr/>
          </p:nvSpPr>
          <p:spPr>
            <a:xfrm>
              <a:off x="475000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7"/>
            <p:cNvSpPr/>
            <p:nvPr/>
          </p:nvSpPr>
          <p:spPr>
            <a:xfrm>
              <a:off x="51642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7"/>
            <p:cNvSpPr/>
            <p:nvPr/>
          </p:nvSpPr>
          <p:spPr>
            <a:xfrm>
              <a:off x="554500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7"/>
            <p:cNvSpPr/>
            <p:nvPr/>
          </p:nvSpPr>
          <p:spPr>
            <a:xfrm>
              <a:off x="595925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7"/>
            <p:cNvSpPr/>
            <p:nvPr/>
          </p:nvSpPr>
          <p:spPr>
            <a:xfrm>
              <a:off x="63402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7"/>
            <p:cNvSpPr/>
            <p:nvPr/>
          </p:nvSpPr>
          <p:spPr>
            <a:xfrm>
              <a:off x="673775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7"/>
            <p:cNvSpPr/>
            <p:nvPr/>
          </p:nvSpPr>
          <p:spPr>
            <a:xfrm>
              <a:off x="7152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7"/>
            <p:cNvSpPr/>
            <p:nvPr/>
          </p:nvSpPr>
          <p:spPr>
            <a:xfrm>
              <a:off x="753300" y="10729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7"/>
            <p:cNvSpPr/>
            <p:nvPr/>
          </p:nvSpPr>
          <p:spPr>
            <a:xfrm>
              <a:off x="7947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7"/>
            <p:cNvSpPr/>
            <p:nvPr/>
          </p:nvSpPr>
          <p:spPr>
            <a:xfrm>
              <a:off x="832825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7"/>
            <p:cNvSpPr/>
            <p:nvPr/>
          </p:nvSpPr>
          <p:spPr>
            <a:xfrm>
              <a:off x="872575" y="10729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7"/>
            <p:cNvSpPr/>
            <p:nvPr/>
          </p:nvSpPr>
          <p:spPr>
            <a:xfrm>
              <a:off x="91395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7"/>
            <p:cNvSpPr/>
            <p:nvPr/>
          </p:nvSpPr>
          <p:spPr>
            <a:xfrm>
              <a:off x="95370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7"/>
            <p:cNvSpPr/>
            <p:nvPr/>
          </p:nvSpPr>
          <p:spPr>
            <a:xfrm>
              <a:off x="993450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7"/>
            <p:cNvSpPr/>
            <p:nvPr/>
          </p:nvSpPr>
          <p:spPr>
            <a:xfrm>
              <a:off x="10332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7"/>
            <p:cNvSpPr/>
            <p:nvPr/>
          </p:nvSpPr>
          <p:spPr>
            <a:xfrm>
              <a:off x="10729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7"/>
            <p:cNvSpPr/>
            <p:nvPr/>
          </p:nvSpPr>
          <p:spPr>
            <a:xfrm>
              <a:off x="111272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7"/>
            <p:cNvSpPr/>
            <p:nvPr/>
          </p:nvSpPr>
          <p:spPr>
            <a:xfrm>
              <a:off x="1152500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7"/>
            <p:cNvSpPr/>
            <p:nvPr/>
          </p:nvSpPr>
          <p:spPr>
            <a:xfrm>
              <a:off x="119227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7"/>
            <p:cNvSpPr/>
            <p:nvPr/>
          </p:nvSpPr>
          <p:spPr>
            <a:xfrm>
              <a:off x="1232025" y="10729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7"/>
            <p:cNvSpPr/>
            <p:nvPr/>
          </p:nvSpPr>
          <p:spPr>
            <a:xfrm>
              <a:off x="23647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7"/>
            <p:cNvSpPr/>
            <p:nvPr/>
          </p:nvSpPr>
          <p:spPr>
            <a:xfrm>
              <a:off x="27622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7"/>
            <p:cNvSpPr/>
            <p:nvPr/>
          </p:nvSpPr>
          <p:spPr>
            <a:xfrm>
              <a:off x="3176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7"/>
            <p:cNvSpPr/>
            <p:nvPr/>
          </p:nvSpPr>
          <p:spPr>
            <a:xfrm>
              <a:off x="35575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7"/>
            <p:cNvSpPr/>
            <p:nvPr/>
          </p:nvSpPr>
          <p:spPr>
            <a:xfrm>
              <a:off x="3971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1"/>
                    <a:pt x="88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7"/>
            <p:cNvSpPr/>
            <p:nvPr/>
          </p:nvSpPr>
          <p:spPr>
            <a:xfrm>
              <a:off x="43525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7"/>
            <p:cNvSpPr/>
            <p:nvPr/>
          </p:nvSpPr>
          <p:spPr>
            <a:xfrm>
              <a:off x="475000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7"/>
            <p:cNvSpPr/>
            <p:nvPr/>
          </p:nvSpPr>
          <p:spPr>
            <a:xfrm>
              <a:off x="51642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7"/>
            <p:cNvSpPr/>
            <p:nvPr/>
          </p:nvSpPr>
          <p:spPr>
            <a:xfrm>
              <a:off x="554500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10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7"/>
            <p:cNvSpPr/>
            <p:nvPr/>
          </p:nvSpPr>
          <p:spPr>
            <a:xfrm>
              <a:off x="595925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3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7"/>
            <p:cNvSpPr/>
            <p:nvPr/>
          </p:nvSpPr>
          <p:spPr>
            <a:xfrm>
              <a:off x="63402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7"/>
            <p:cNvSpPr/>
            <p:nvPr/>
          </p:nvSpPr>
          <p:spPr>
            <a:xfrm>
              <a:off x="673775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7"/>
            <p:cNvSpPr/>
            <p:nvPr/>
          </p:nvSpPr>
          <p:spPr>
            <a:xfrm>
              <a:off x="7152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7"/>
            <p:cNvSpPr/>
            <p:nvPr/>
          </p:nvSpPr>
          <p:spPr>
            <a:xfrm>
              <a:off x="753300" y="10388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7"/>
            <p:cNvSpPr/>
            <p:nvPr/>
          </p:nvSpPr>
          <p:spPr>
            <a:xfrm>
              <a:off x="7947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7"/>
            <p:cNvSpPr/>
            <p:nvPr/>
          </p:nvSpPr>
          <p:spPr>
            <a:xfrm>
              <a:off x="832825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7"/>
            <p:cNvSpPr/>
            <p:nvPr/>
          </p:nvSpPr>
          <p:spPr>
            <a:xfrm>
              <a:off x="872575" y="10388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7"/>
            <p:cNvSpPr/>
            <p:nvPr/>
          </p:nvSpPr>
          <p:spPr>
            <a:xfrm>
              <a:off x="91395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7"/>
            <p:cNvSpPr/>
            <p:nvPr/>
          </p:nvSpPr>
          <p:spPr>
            <a:xfrm>
              <a:off x="95370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8"/>
                    <a:pt x="195" y="388"/>
                  </a:cubicBezTo>
                  <a:cubicBezTo>
                    <a:pt x="302" y="388"/>
                    <a:pt x="389" y="301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7"/>
            <p:cNvSpPr/>
            <p:nvPr/>
          </p:nvSpPr>
          <p:spPr>
            <a:xfrm>
              <a:off x="993450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1"/>
                    <a:pt x="89" y="388"/>
                    <a:pt x="195" y="388"/>
                  </a:cubicBezTo>
                  <a:cubicBezTo>
                    <a:pt x="303" y="388"/>
                    <a:pt x="389" y="301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7"/>
            <p:cNvSpPr/>
            <p:nvPr/>
          </p:nvSpPr>
          <p:spPr>
            <a:xfrm>
              <a:off x="10332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7"/>
            <p:cNvSpPr/>
            <p:nvPr/>
          </p:nvSpPr>
          <p:spPr>
            <a:xfrm>
              <a:off x="10729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7"/>
            <p:cNvSpPr/>
            <p:nvPr/>
          </p:nvSpPr>
          <p:spPr>
            <a:xfrm>
              <a:off x="111272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1"/>
                    <a:pt x="88" y="388"/>
                    <a:pt x="194" y="388"/>
                  </a:cubicBezTo>
                  <a:cubicBezTo>
                    <a:pt x="302" y="388"/>
                    <a:pt x="388" y="301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7"/>
            <p:cNvSpPr/>
            <p:nvPr/>
          </p:nvSpPr>
          <p:spPr>
            <a:xfrm>
              <a:off x="1152500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3" y="388"/>
                  </a:cubicBezTo>
                  <a:cubicBezTo>
                    <a:pt x="301" y="388"/>
                    <a:pt x="388" y="301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7"/>
            <p:cNvSpPr/>
            <p:nvPr/>
          </p:nvSpPr>
          <p:spPr>
            <a:xfrm>
              <a:off x="119227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1"/>
                    <a:pt x="86" y="388"/>
                    <a:pt x="193" y="388"/>
                  </a:cubicBezTo>
                  <a:cubicBezTo>
                    <a:pt x="300" y="388"/>
                    <a:pt x="387" y="301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7"/>
            <p:cNvSpPr/>
            <p:nvPr/>
          </p:nvSpPr>
          <p:spPr>
            <a:xfrm>
              <a:off x="1232025" y="10388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7" y="301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7"/>
            <p:cNvSpPr/>
            <p:nvPr/>
          </p:nvSpPr>
          <p:spPr>
            <a:xfrm>
              <a:off x="23647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9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7"/>
            <p:cNvSpPr/>
            <p:nvPr/>
          </p:nvSpPr>
          <p:spPr>
            <a:xfrm>
              <a:off x="276225" y="10048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9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7"/>
            <p:cNvSpPr/>
            <p:nvPr/>
          </p:nvSpPr>
          <p:spPr>
            <a:xfrm>
              <a:off x="3176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7"/>
            <p:cNvSpPr/>
            <p:nvPr/>
          </p:nvSpPr>
          <p:spPr>
            <a:xfrm>
              <a:off x="355750" y="10047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2" y="311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7"/>
            <p:cNvSpPr/>
            <p:nvPr/>
          </p:nvSpPr>
          <p:spPr>
            <a:xfrm>
              <a:off x="3971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7"/>
            <p:cNvSpPr/>
            <p:nvPr/>
          </p:nvSpPr>
          <p:spPr>
            <a:xfrm>
              <a:off x="435250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7"/>
            <p:cNvSpPr/>
            <p:nvPr/>
          </p:nvSpPr>
          <p:spPr>
            <a:xfrm>
              <a:off x="475025" y="10048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7"/>
            <p:cNvSpPr/>
            <p:nvPr/>
          </p:nvSpPr>
          <p:spPr>
            <a:xfrm>
              <a:off x="51642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3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7"/>
            <p:cNvSpPr/>
            <p:nvPr/>
          </p:nvSpPr>
          <p:spPr>
            <a:xfrm>
              <a:off x="55452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7"/>
            <p:cNvSpPr/>
            <p:nvPr/>
          </p:nvSpPr>
          <p:spPr>
            <a:xfrm>
              <a:off x="595925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3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7"/>
            <p:cNvSpPr/>
            <p:nvPr/>
          </p:nvSpPr>
          <p:spPr>
            <a:xfrm>
              <a:off x="63402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7"/>
            <p:cNvSpPr/>
            <p:nvPr/>
          </p:nvSpPr>
          <p:spPr>
            <a:xfrm>
              <a:off x="673775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7"/>
            <p:cNvSpPr/>
            <p:nvPr/>
          </p:nvSpPr>
          <p:spPr>
            <a:xfrm>
              <a:off x="7152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7"/>
            <p:cNvSpPr/>
            <p:nvPr/>
          </p:nvSpPr>
          <p:spPr>
            <a:xfrm>
              <a:off x="753300" y="10048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7"/>
            <p:cNvSpPr/>
            <p:nvPr/>
          </p:nvSpPr>
          <p:spPr>
            <a:xfrm>
              <a:off x="7947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7"/>
            <p:cNvSpPr/>
            <p:nvPr/>
          </p:nvSpPr>
          <p:spPr>
            <a:xfrm>
              <a:off x="83282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7"/>
            <p:cNvSpPr/>
            <p:nvPr/>
          </p:nvSpPr>
          <p:spPr>
            <a:xfrm>
              <a:off x="872575" y="10048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1" y="1"/>
                    <a:pt x="260" y="1"/>
                  </a:cubicBezTo>
                  <a:cubicBezTo>
                    <a:pt x="259" y="1"/>
                    <a:pt x="258" y="1"/>
                    <a:pt x="258" y="1"/>
                  </a:cubicBezTo>
                  <a:cubicBezTo>
                    <a:pt x="86" y="1"/>
                    <a:pt x="1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7"/>
            <p:cNvSpPr/>
            <p:nvPr/>
          </p:nvSpPr>
          <p:spPr>
            <a:xfrm>
              <a:off x="91395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7"/>
            <p:cNvSpPr/>
            <p:nvPr/>
          </p:nvSpPr>
          <p:spPr>
            <a:xfrm>
              <a:off x="95370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8"/>
                    <a:pt x="195" y="388"/>
                  </a:cubicBezTo>
                  <a:cubicBezTo>
                    <a:pt x="302" y="388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7"/>
            <p:cNvSpPr/>
            <p:nvPr/>
          </p:nvSpPr>
          <p:spPr>
            <a:xfrm>
              <a:off x="993450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8"/>
                    <a:pt x="195" y="388"/>
                  </a:cubicBezTo>
                  <a:cubicBezTo>
                    <a:pt x="303" y="388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7"/>
            <p:cNvSpPr/>
            <p:nvPr/>
          </p:nvSpPr>
          <p:spPr>
            <a:xfrm>
              <a:off x="10332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7"/>
            <p:cNvSpPr/>
            <p:nvPr/>
          </p:nvSpPr>
          <p:spPr>
            <a:xfrm>
              <a:off x="10729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7"/>
            <p:cNvSpPr/>
            <p:nvPr/>
          </p:nvSpPr>
          <p:spPr>
            <a:xfrm>
              <a:off x="111272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8"/>
                    <a:pt x="194" y="388"/>
                  </a:cubicBezTo>
                  <a:cubicBezTo>
                    <a:pt x="302" y="388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7"/>
            <p:cNvSpPr/>
            <p:nvPr/>
          </p:nvSpPr>
          <p:spPr>
            <a:xfrm>
              <a:off x="1152500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3" y="388"/>
                  </a:cubicBezTo>
                  <a:cubicBezTo>
                    <a:pt x="301" y="388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7"/>
            <p:cNvSpPr/>
            <p:nvPr/>
          </p:nvSpPr>
          <p:spPr>
            <a:xfrm>
              <a:off x="119227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8"/>
                    <a:pt x="193" y="388"/>
                  </a:cubicBezTo>
                  <a:cubicBezTo>
                    <a:pt x="300" y="388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7"/>
            <p:cNvSpPr/>
            <p:nvPr/>
          </p:nvSpPr>
          <p:spPr>
            <a:xfrm>
              <a:off x="1232025" y="100477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7" y="300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7"/>
            <p:cNvSpPr/>
            <p:nvPr/>
          </p:nvSpPr>
          <p:spPr>
            <a:xfrm>
              <a:off x="276225" y="9707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7"/>
            <p:cNvSpPr/>
            <p:nvPr/>
          </p:nvSpPr>
          <p:spPr>
            <a:xfrm>
              <a:off x="3176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7"/>
            <p:cNvSpPr/>
            <p:nvPr/>
          </p:nvSpPr>
          <p:spPr>
            <a:xfrm>
              <a:off x="355750" y="97065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7" y="389"/>
                    <a:pt x="452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7"/>
            <p:cNvSpPr/>
            <p:nvPr/>
          </p:nvSpPr>
          <p:spPr>
            <a:xfrm>
              <a:off x="3971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7"/>
            <p:cNvSpPr/>
            <p:nvPr/>
          </p:nvSpPr>
          <p:spPr>
            <a:xfrm>
              <a:off x="435250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7"/>
            <p:cNvSpPr/>
            <p:nvPr/>
          </p:nvSpPr>
          <p:spPr>
            <a:xfrm>
              <a:off x="475000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7"/>
            <p:cNvSpPr/>
            <p:nvPr/>
          </p:nvSpPr>
          <p:spPr>
            <a:xfrm>
              <a:off x="51642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7"/>
            <p:cNvSpPr/>
            <p:nvPr/>
          </p:nvSpPr>
          <p:spPr>
            <a:xfrm>
              <a:off x="554500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7"/>
            <p:cNvSpPr/>
            <p:nvPr/>
          </p:nvSpPr>
          <p:spPr>
            <a:xfrm>
              <a:off x="595925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7"/>
            <p:cNvSpPr/>
            <p:nvPr/>
          </p:nvSpPr>
          <p:spPr>
            <a:xfrm>
              <a:off x="634025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7"/>
            <p:cNvSpPr/>
            <p:nvPr/>
          </p:nvSpPr>
          <p:spPr>
            <a:xfrm>
              <a:off x="673775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10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7"/>
            <p:cNvSpPr/>
            <p:nvPr/>
          </p:nvSpPr>
          <p:spPr>
            <a:xfrm>
              <a:off x="7152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7"/>
            <p:cNvSpPr/>
            <p:nvPr/>
          </p:nvSpPr>
          <p:spPr>
            <a:xfrm>
              <a:off x="753300" y="9707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7"/>
            <p:cNvSpPr/>
            <p:nvPr/>
          </p:nvSpPr>
          <p:spPr>
            <a:xfrm>
              <a:off x="7947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7"/>
            <p:cNvSpPr/>
            <p:nvPr/>
          </p:nvSpPr>
          <p:spPr>
            <a:xfrm>
              <a:off x="832825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7"/>
            <p:cNvSpPr/>
            <p:nvPr/>
          </p:nvSpPr>
          <p:spPr>
            <a:xfrm>
              <a:off x="872575" y="9707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7"/>
            <p:cNvSpPr/>
            <p:nvPr/>
          </p:nvSpPr>
          <p:spPr>
            <a:xfrm>
              <a:off x="91395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7"/>
            <p:cNvSpPr/>
            <p:nvPr/>
          </p:nvSpPr>
          <p:spPr>
            <a:xfrm>
              <a:off x="95370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2" y="389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7"/>
            <p:cNvSpPr/>
            <p:nvPr/>
          </p:nvSpPr>
          <p:spPr>
            <a:xfrm>
              <a:off x="993450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9"/>
                    <a:pt x="195" y="389"/>
                  </a:cubicBezTo>
                  <a:cubicBezTo>
                    <a:pt x="303" y="389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7"/>
            <p:cNvSpPr/>
            <p:nvPr/>
          </p:nvSpPr>
          <p:spPr>
            <a:xfrm>
              <a:off x="10332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7"/>
            <p:cNvSpPr/>
            <p:nvPr/>
          </p:nvSpPr>
          <p:spPr>
            <a:xfrm>
              <a:off x="107297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7"/>
            <p:cNvSpPr/>
            <p:nvPr/>
          </p:nvSpPr>
          <p:spPr>
            <a:xfrm>
              <a:off x="111272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9"/>
                    <a:pt x="194" y="389"/>
                  </a:cubicBezTo>
                  <a:cubicBezTo>
                    <a:pt x="302" y="389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7"/>
            <p:cNvSpPr/>
            <p:nvPr/>
          </p:nvSpPr>
          <p:spPr>
            <a:xfrm>
              <a:off x="1152500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3" y="389"/>
                  </a:cubicBezTo>
                  <a:cubicBezTo>
                    <a:pt x="301" y="389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7"/>
            <p:cNvSpPr/>
            <p:nvPr/>
          </p:nvSpPr>
          <p:spPr>
            <a:xfrm>
              <a:off x="119227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9"/>
                    <a:pt x="193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7"/>
            <p:cNvSpPr/>
            <p:nvPr/>
          </p:nvSpPr>
          <p:spPr>
            <a:xfrm>
              <a:off x="1232025" y="9706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7"/>
            <p:cNvSpPr/>
            <p:nvPr/>
          </p:nvSpPr>
          <p:spPr>
            <a:xfrm>
              <a:off x="276225" y="936600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1" y="387"/>
                    <a:pt x="259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7"/>
            <p:cNvSpPr/>
            <p:nvPr/>
          </p:nvSpPr>
          <p:spPr>
            <a:xfrm>
              <a:off x="3176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7"/>
            <p:cNvSpPr/>
            <p:nvPr/>
          </p:nvSpPr>
          <p:spPr>
            <a:xfrm>
              <a:off x="355750" y="936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7" y="389"/>
                    <a:pt x="452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7"/>
            <p:cNvSpPr/>
            <p:nvPr/>
          </p:nvSpPr>
          <p:spPr>
            <a:xfrm>
              <a:off x="3971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7"/>
            <p:cNvSpPr/>
            <p:nvPr/>
          </p:nvSpPr>
          <p:spPr>
            <a:xfrm>
              <a:off x="435250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7"/>
            <p:cNvSpPr/>
            <p:nvPr/>
          </p:nvSpPr>
          <p:spPr>
            <a:xfrm>
              <a:off x="475025" y="93660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7"/>
            <p:cNvSpPr/>
            <p:nvPr/>
          </p:nvSpPr>
          <p:spPr>
            <a:xfrm>
              <a:off x="51642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7"/>
            <p:cNvSpPr/>
            <p:nvPr/>
          </p:nvSpPr>
          <p:spPr>
            <a:xfrm>
              <a:off x="55452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7"/>
            <p:cNvSpPr/>
            <p:nvPr/>
          </p:nvSpPr>
          <p:spPr>
            <a:xfrm>
              <a:off x="595925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7"/>
            <p:cNvSpPr/>
            <p:nvPr/>
          </p:nvSpPr>
          <p:spPr>
            <a:xfrm>
              <a:off x="634025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7"/>
            <p:cNvSpPr/>
            <p:nvPr/>
          </p:nvSpPr>
          <p:spPr>
            <a:xfrm>
              <a:off x="673775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7"/>
            <p:cNvSpPr/>
            <p:nvPr/>
          </p:nvSpPr>
          <p:spPr>
            <a:xfrm>
              <a:off x="7152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7"/>
            <p:cNvSpPr/>
            <p:nvPr/>
          </p:nvSpPr>
          <p:spPr>
            <a:xfrm>
              <a:off x="753300" y="93660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7"/>
            <p:cNvSpPr/>
            <p:nvPr/>
          </p:nvSpPr>
          <p:spPr>
            <a:xfrm>
              <a:off x="7947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7"/>
            <p:cNvSpPr/>
            <p:nvPr/>
          </p:nvSpPr>
          <p:spPr>
            <a:xfrm>
              <a:off x="83282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7"/>
            <p:cNvSpPr/>
            <p:nvPr/>
          </p:nvSpPr>
          <p:spPr>
            <a:xfrm>
              <a:off x="872575" y="93660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1" y="0"/>
                    <a:pt x="260" y="0"/>
                  </a:cubicBezTo>
                  <a:cubicBezTo>
                    <a:pt x="259" y="0"/>
                    <a:pt x="258" y="0"/>
                    <a:pt x="258" y="0"/>
                  </a:cubicBezTo>
                  <a:cubicBezTo>
                    <a:pt x="86" y="0"/>
                    <a:pt x="1" y="208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7"/>
            <p:cNvSpPr/>
            <p:nvPr/>
          </p:nvSpPr>
          <p:spPr>
            <a:xfrm>
              <a:off x="91395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7"/>
            <p:cNvSpPr/>
            <p:nvPr/>
          </p:nvSpPr>
          <p:spPr>
            <a:xfrm>
              <a:off x="95370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7"/>
            <p:cNvSpPr/>
            <p:nvPr/>
          </p:nvSpPr>
          <p:spPr>
            <a:xfrm>
              <a:off x="993450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7"/>
            <p:cNvSpPr/>
            <p:nvPr/>
          </p:nvSpPr>
          <p:spPr>
            <a:xfrm>
              <a:off x="10332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7"/>
            <p:cNvSpPr/>
            <p:nvPr/>
          </p:nvSpPr>
          <p:spPr>
            <a:xfrm>
              <a:off x="107297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7"/>
            <p:cNvSpPr/>
            <p:nvPr/>
          </p:nvSpPr>
          <p:spPr>
            <a:xfrm>
              <a:off x="111272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7"/>
            <p:cNvSpPr/>
            <p:nvPr/>
          </p:nvSpPr>
          <p:spPr>
            <a:xfrm>
              <a:off x="1152500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7"/>
            <p:cNvSpPr/>
            <p:nvPr/>
          </p:nvSpPr>
          <p:spPr>
            <a:xfrm>
              <a:off x="119227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7"/>
            <p:cNvSpPr/>
            <p:nvPr/>
          </p:nvSpPr>
          <p:spPr>
            <a:xfrm>
              <a:off x="1232025" y="9365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7"/>
            <p:cNvSpPr/>
            <p:nvPr/>
          </p:nvSpPr>
          <p:spPr>
            <a:xfrm>
              <a:off x="276225" y="902475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7"/>
            <p:cNvSpPr/>
            <p:nvPr/>
          </p:nvSpPr>
          <p:spPr>
            <a:xfrm>
              <a:off x="3176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7"/>
            <p:cNvSpPr/>
            <p:nvPr/>
          </p:nvSpPr>
          <p:spPr>
            <a:xfrm>
              <a:off x="355750" y="9024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10"/>
                    <a:pt x="123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3" y="312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7"/>
            <p:cNvSpPr/>
            <p:nvPr/>
          </p:nvSpPr>
          <p:spPr>
            <a:xfrm>
              <a:off x="3971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7"/>
            <p:cNvSpPr/>
            <p:nvPr/>
          </p:nvSpPr>
          <p:spPr>
            <a:xfrm>
              <a:off x="435250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7"/>
            <p:cNvSpPr/>
            <p:nvPr/>
          </p:nvSpPr>
          <p:spPr>
            <a:xfrm>
              <a:off x="475000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7"/>
            <p:cNvSpPr/>
            <p:nvPr/>
          </p:nvSpPr>
          <p:spPr>
            <a:xfrm>
              <a:off x="51642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7"/>
            <p:cNvSpPr/>
            <p:nvPr/>
          </p:nvSpPr>
          <p:spPr>
            <a:xfrm>
              <a:off x="554500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9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7"/>
            <p:cNvSpPr/>
            <p:nvPr/>
          </p:nvSpPr>
          <p:spPr>
            <a:xfrm>
              <a:off x="595925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7"/>
            <p:cNvSpPr/>
            <p:nvPr/>
          </p:nvSpPr>
          <p:spPr>
            <a:xfrm>
              <a:off x="634025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7"/>
            <p:cNvSpPr/>
            <p:nvPr/>
          </p:nvSpPr>
          <p:spPr>
            <a:xfrm>
              <a:off x="673775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7"/>
            <p:cNvSpPr/>
            <p:nvPr/>
          </p:nvSpPr>
          <p:spPr>
            <a:xfrm>
              <a:off x="7152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7"/>
            <p:cNvSpPr/>
            <p:nvPr/>
          </p:nvSpPr>
          <p:spPr>
            <a:xfrm>
              <a:off x="753300" y="9024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7"/>
            <p:cNvSpPr/>
            <p:nvPr/>
          </p:nvSpPr>
          <p:spPr>
            <a:xfrm>
              <a:off x="7947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7"/>
            <p:cNvSpPr/>
            <p:nvPr/>
          </p:nvSpPr>
          <p:spPr>
            <a:xfrm>
              <a:off x="832825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7"/>
            <p:cNvSpPr/>
            <p:nvPr/>
          </p:nvSpPr>
          <p:spPr>
            <a:xfrm>
              <a:off x="872575" y="9024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9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7"/>
            <p:cNvSpPr/>
            <p:nvPr/>
          </p:nvSpPr>
          <p:spPr>
            <a:xfrm>
              <a:off x="91395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7"/>
            <p:cNvSpPr/>
            <p:nvPr/>
          </p:nvSpPr>
          <p:spPr>
            <a:xfrm>
              <a:off x="95370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7"/>
            <p:cNvSpPr/>
            <p:nvPr/>
          </p:nvSpPr>
          <p:spPr>
            <a:xfrm>
              <a:off x="993450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7"/>
            <p:cNvSpPr/>
            <p:nvPr/>
          </p:nvSpPr>
          <p:spPr>
            <a:xfrm>
              <a:off x="10332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7"/>
            <p:cNvSpPr/>
            <p:nvPr/>
          </p:nvSpPr>
          <p:spPr>
            <a:xfrm>
              <a:off x="107297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7"/>
            <p:cNvSpPr/>
            <p:nvPr/>
          </p:nvSpPr>
          <p:spPr>
            <a:xfrm>
              <a:off x="111272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7"/>
            <p:cNvSpPr/>
            <p:nvPr/>
          </p:nvSpPr>
          <p:spPr>
            <a:xfrm>
              <a:off x="1152500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7"/>
            <p:cNvSpPr/>
            <p:nvPr/>
          </p:nvSpPr>
          <p:spPr>
            <a:xfrm>
              <a:off x="119227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7"/>
            <p:cNvSpPr/>
            <p:nvPr/>
          </p:nvSpPr>
          <p:spPr>
            <a:xfrm>
              <a:off x="1232025" y="9024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7"/>
            <p:cNvSpPr/>
            <p:nvPr/>
          </p:nvSpPr>
          <p:spPr>
            <a:xfrm>
              <a:off x="276225" y="868375"/>
              <a:ext cx="11375" cy="9700"/>
            </a:xfrm>
            <a:custGeom>
              <a:avLst/>
              <a:gdLst/>
              <a:ahLst/>
              <a:cxnLst/>
              <a:rect l="l" t="t" r="r" b="b"/>
              <a:pathLst>
                <a:path w="455" h="388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7"/>
            <p:cNvSpPr/>
            <p:nvPr/>
          </p:nvSpPr>
          <p:spPr>
            <a:xfrm>
              <a:off x="3176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7"/>
            <p:cNvSpPr/>
            <p:nvPr/>
          </p:nvSpPr>
          <p:spPr>
            <a:xfrm>
              <a:off x="355750" y="8683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7"/>
            <p:cNvSpPr/>
            <p:nvPr/>
          </p:nvSpPr>
          <p:spPr>
            <a:xfrm>
              <a:off x="3971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7"/>
            <p:cNvSpPr/>
            <p:nvPr/>
          </p:nvSpPr>
          <p:spPr>
            <a:xfrm>
              <a:off x="435250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7"/>
            <p:cNvSpPr/>
            <p:nvPr/>
          </p:nvSpPr>
          <p:spPr>
            <a:xfrm>
              <a:off x="475000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7"/>
            <p:cNvSpPr/>
            <p:nvPr/>
          </p:nvSpPr>
          <p:spPr>
            <a:xfrm>
              <a:off x="51642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7"/>
            <p:cNvSpPr/>
            <p:nvPr/>
          </p:nvSpPr>
          <p:spPr>
            <a:xfrm>
              <a:off x="554500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7"/>
            <p:cNvSpPr/>
            <p:nvPr/>
          </p:nvSpPr>
          <p:spPr>
            <a:xfrm>
              <a:off x="595925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7"/>
            <p:cNvSpPr/>
            <p:nvPr/>
          </p:nvSpPr>
          <p:spPr>
            <a:xfrm>
              <a:off x="634025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7"/>
            <p:cNvSpPr/>
            <p:nvPr/>
          </p:nvSpPr>
          <p:spPr>
            <a:xfrm>
              <a:off x="673775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7"/>
            <p:cNvSpPr/>
            <p:nvPr/>
          </p:nvSpPr>
          <p:spPr>
            <a:xfrm>
              <a:off x="7152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7"/>
            <p:cNvSpPr/>
            <p:nvPr/>
          </p:nvSpPr>
          <p:spPr>
            <a:xfrm>
              <a:off x="753300" y="8683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7"/>
            <p:cNvSpPr/>
            <p:nvPr/>
          </p:nvSpPr>
          <p:spPr>
            <a:xfrm>
              <a:off x="7947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7"/>
            <p:cNvSpPr/>
            <p:nvPr/>
          </p:nvSpPr>
          <p:spPr>
            <a:xfrm>
              <a:off x="832825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7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7"/>
            <p:cNvSpPr/>
            <p:nvPr/>
          </p:nvSpPr>
          <p:spPr>
            <a:xfrm>
              <a:off x="872575" y="8683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7"/>
            <p:cNvSpPr/>
            <p:nvPr/>
          </p:nvSpPr>
          <p:spPr>
            <a:xfrm>
              <a:off x="91395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7"/>
            <p:cNvSpPr/>
            <p:nvPr/>
          </p:nvSpPr>
          <p:spPr>
            <a:xfrm>
              <a:off x="95370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7"/>
            <p:cNvSpPr/>
            <p:nvPr/>
          </p:nvSpPr>
          <p:spPr>
            <a:xfrm>
              <a:off x="993450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7"/>
            <p:cNvSpPr/>
            <p:nvPr/>
          </p:nvSpPr>
          <p:spPr>
            <a:xfrm>
              <a:off x="10332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7"/>
            <p:cNvSpPr/>
            <p:nvPr/>
          </p:nvSpPr>
          <p:spPr>
            <a:xfrm>
              <a:off x="107297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7"/>
            <p:cNvSpPr/>
            <p:nvPr/>
          </p:nvSpPr>
          <p:spPr>
            <a:xfrm>
              <a:off x="111272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7"/>
            <p:cNvSpPr/>
            <p:nvPr/>
          </p:nvSpPr>
          <p:spPr>
            <a:xfrm>
              <a:off x="1152500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7"/>
            <p:cNvSpPr/>
            <p:nvPr/>
          </p:nvSpPr>
          <p:spPr>
            <a:xfrm>
              <a:off x="119227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7"/>
            <p:cNvSpPr/>
            <p:nvPr/>
          </p:nvSpPr>
          <p:spPr>
            <a:xfrm>
              <a:off x="1232025" y="868350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7"/>
            <p:cNvSpPr/>
            <p:nvPr/>
          </p:nvSpPr>
          <p:spPr>
            <a:xfrm>
              <a:off x="3176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7"/>
            <p:cNvSpPr/>
            <p:nvPr/>
          </p:nvSpPr>
          <p:spPr>
            <a:xfrm>
              <a:off x="355750" y="8342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6"/>
                  </a:cubicBezTo>
                  <a:cubicBezTo>
                    <a:pt x="453" y="89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7"/>
            <p:cNvSpPr/>
            <p:nvPr/>
          </p:nvSpPr>
          <p:spPr>
            <a:xfrm>
              <a:off x="3971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9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7"/>
            <p:cNvSpPr/>
            <p:nvPr/>
          </p:nvSpPr>
          <p:spPr>
            <a:xfrm>
              <a:off x="435250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7"/>
            <p:cNvSpPr/>
            <p:nvPr/>
          </p:nvSpPr>
          <p:spPr>
            <a:xfrm>
              <a:off x="475025" y="834275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7"/>
            <p:cNvSpPr/>
            <p:nvPr/>
          </p:nvSpPr>
          <p:spPr>
            <a:xfrm>
              <a:off x="51642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7"/>
            <p:cNvSpPr/>
            <p:nvPr/>
          </p:nvSpPr>
          <p:spPr>
            <a:xfrm>
              <a:off x="554525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7"/>
            <p:cNvSpPr/>
            <p:nvPr/>
          </p:nvSpPr>
          <p:spPr>
            <a:xfrm>
              <a:off x="595925" y="8342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7"/>
            <p:cNvSpPr/>
            <p:nvPr/>
          </p:nvSpPr>
          <p:spPr>
            <a:xfrm>
              <a:off x="634025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7"/>
            <p:cNvSpPr/>
            <p:nvPr/>
          </p:nvSpPr>
          <p:spPr>
            <a:xfrm>
              <a:off x="673775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7"/>
            <p:cNvSpPr/>
            <p:nvPr/>
          </p:nvSpPr>
          <p:spPr>
            <a:xfrm>
              <a:off x="7152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7"/>
            <p:cNvSpPr/>
            <p:nvPr/>
          </p:nvSpPr>
          <p:spPr>
            <a:xfrm>
              <a:off x="753300" y="8342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7"/>
            <p:cNvSpPr/>
            <p:nvPr/>
          </p:nvSpPr>
          <p:spPr>
            <a:xfrm>
              <a:off x="7947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7"/>
            <p:cNvSpPr/>
            <p:nvPr/>
          </p:nvSpPr>
          <p:spPr>
            <a:xfrm>
              <a:off x="832825" y="8342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7"/>
            <p:cNvSpPr/>
            <p:nvPr/>
          </p:nvSpPr>
          <p:spPr>
            <a:xfrm>
              <a:off x="872575" y="8342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2"/>
                    <a:pt x="0" y="210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9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7"/>
            <p:cNvSpPr/>
            <p:nvPr/>
          </p:nvSpPr>
          <p:spPr>
            <a:xfrm>
              <a:off x="91395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7"/>
            <p:cNvSpPr/>
            <p:nvPr/>
          </p:nvSpPr>
          <p:spPr>
            <a:xfrm>
              <a:off x="95370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9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7"/>
            <p:cNvSpPr/>
            <p:nvPr/>
          </p:nvSpPr>
          <p:spPr>
            <a:xfrm>
              <a:off x="993450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9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9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7"/>
            <p:cNvSpPr/>
            <p:nvPr/>
          </p:nvSpPr>
          <p:spPr>
            <a:xfrm>
              <a:off x="10332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7"/>
            <p:cNvSpPr/>
            <p:nvPr/>
          </p:nvSpPr>
          <p:spPr>
            <a:xfrm>
              <a:off x="107297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7"/>
            <p:cNvSpPr/>
            <p:nvPr/>
          </p:nvSpPr>
          <p:spPr>
            <a:xfrm>
              <a:off x="111272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9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9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7"/>
            <p:cNvSpPr/>
            <p:nvPr/>
          </p:nvSpPr>
          <p:spPr>
            <a:xfrm>
              <a:off x="1152500" y="8342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9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9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7"/>
            <p:cNvSpPr/>
            <p:nvPr/>
          </p:nvSpPr>
          <p:spPr>
            <a:xfrm>
              <a:off x="119227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9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7"/>
            <p:cNvSpPr/>
            <p:nvPr/>
          </p:nvSpPr>
          <p:spPr>
            <a:xfrm>
              <a:off x="1232025" y="8342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7"/>
            <p:cNvSpPr/>
            <p:nvPr/>
          </p:nvSpPr>
          <p:spPr>
            <a:xfrm>
              <a:off x="3176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7"/>
            <p:cNvSpPr/>
            <p:nvPr/>
          </p:nvSpPr>
          <p:spPr>
            <a:xfrm>
              <a:off x="355750" y="8001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3" y="333"/>
                  </a:cubicBezTo>
                  <a:cubicBezTo>
                    <a:pt x="162" y="372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6"/>
                  </a:cubicBezTo>
                  <a:cubicBezTo>
                    <a:pt x="453" y="88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7"/>
            <p:cNvSpPr/>
            <p:nvPr/>
          </p:nvSpPr>
          <p:spPr>
            <a:xfrm>
              <a:off x="3971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8" y="1"/>
                    <a:pt x="1" y="88"/>
                    <a:pt x="1" y="195"/>
                  </a:cubicBezTo>
                  <a:cubicBezTo>
                    <a:pt x="1" y="302"/>
                    <a:pt x="88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7"/>
            <p:cNvSpPr/>
            <p:nvPr/>
          </p:nvSpPr>
          <p:spPr>
            <a:xfrm>
              <a:off x="435250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7"/>
            <p:cNvSpPr/>
            <p:nvPr/>
          </p:nvSpPr>
          <p:spPr>
            <a:xfrm>
              <a:off x="475000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7"/>
            <p:cNvSpPr/>
            <p:nvPr/>
          </p:nvSpPr>
          <p:spPr>
            <a:xfrm>
              <a:off x="51642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7"/>
            <p:cNvSpPr/>
            <p:nvPr/>
          </p:nvSpPr>
          <p:spPr>
            <a:xfrm>
              <a:off x="554500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7"/>
            <p:cNvSpPr/>
            <p:nvPr/>
          </p:nvSpPr>
          <p:spPr>
            <a:xfrm>
              <a:off x="595925" y="8001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7"/>
            <p:cNvSpPr/>
            <p:nvPr/>
          </p:nvSpPr>
          <p:spPr>
            <a:xfrm>
              <a:off x="634025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7"/>
            <p:cNvSpPr/>
            <p:nvPr/>
          </p:nvSpPr>
          <p:spPr>
            <a:xfrm>
              <a:off x="673775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7"/>
            <p:cNvSpPr/>
            <p:nvPr/>
          </p:nvSpPr>
          <p:spPr>
            <a:xfrm>
              <a:off x="7152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6" y="1"/>
                    <a:pt x="0" y="88"/>
                    <a:pt x="0" y="195"/>
                  </a:cubicBezTo>
                  <a:cubicBezTo>
                    <a:pt x="0" y="302"/>
                    <a:pt x="86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7"/>
            <p:cNvSpPr/>
            <p:nvPr/>
          </p:nvSpPr>
          <p:spPr>
            <a:xfrm>
              <a:off x="753300" y="80017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7"/>
            <p:cNvSpPr/>
            <p:nvPr/>
          </p:nvSpPr>
          <p:spPr>
            <a:xfrm>
              <a:off x="7947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7"/>
            <p:cNvSpPr/>
            <p:nvPr/>
          </p:nvSpPr>
          <p:spPr>
            <a:xfrm>
              <a:off x="832825" y="80017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7"/>
            <p:cNvSpPr/>
            <p:nvPr/>
          </p:nvSpPr>
          <p:spPr>
            <a:xfrm>
              <a:off x="872575" y="800125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7" y="2"/>
                    <a:pt x="0" y="211"/>
                    <a:pt x="122" y="333"/>
                  </a:cubicBezTo>
                  <a:cubicBezTo>
                    <a:pt x="161" y="372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8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7"/>
            <p:cNvSpPr/>
            <p:nvPr/>
          </p:nvSpPr>
          <p:spPr>
            <a:xfrm>
              <a:off x="91395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7"/>
            <p:cNvSpPr/>
            <p:nvPr/>
          </p:nvSpPr>
          <p:spPr>
            <a:xfrm>
              <a:off x="95370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8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2" y="389"/>
                    <a:pt x="389" y="302"/>
                    <a:pt x="389" y="195"/>
                  </a:cubicBezTo>
                  <a:cubicBezTo>
                    <a:pt x="389" y="88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7"/>
            <p:cNvSpPr/>
            <p:nvPr/>
          </p:nvSpPr>
          <p:spPr>
            <a:xfrm>
              <a:off x="993450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9" y="1"/>
                    <a:pt x="1" y="88"/>
                    <a:pt x="1" y="195"/>
                  </a:cubicBezTo>
                  <a:cubicBezTo>
                    <a:pt x="1" y="302"/>
                    <a:pt x="89" y="389"/>
                    <a:pt x="195" y="389"/>
                  </a:cubicBezTo>
                  <a:cubicBezTo>
                    <a:pt x="303" y="389"/>
                    <a:pt x="389" y="302"/>
                    <a:pt x="389" y="195"/>
                  </a:cubicBezTo>
                  <a:cubicBezTo>
                    <a:pt x="389" y="88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7"/>
            <p:cNvSpPr/>
            <p:nvPr/>
          </p:nvSpPr>
          <p:spPr>
            <a:xfrm>
              <a:off x="10332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7"/>
            <p:cNvSpPr/>
            <p:nvPr/>
          </p:nvSpPr>
          <p:spPr>
            <a:xfrm>
              <a:off x="107297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7"/>
            <p:cNvSpPr/>
            <p:nvPr/>
          </p:nvSpPr>
          <p:spPr>
            <a:xfrm>
              <a:off x="111272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8" y="1"/>
                    <a:pt x="0" y="88"/>
                    <a:pt x="0" y="195"/>
                  </a:cubicBezTo>
                  <a:cubicBezTo>
                    <a:pt x="0" y="302"/>
                    <a:pt x="88" y="389"/>
                    <a:pt x="194" y="389"/>
                  </a:cubicBezTo>
                  <a:cubicBezTo>
                    <a:pt x="302" y="389"/>
                    <a:pt x="388" y="302"/>
                    <a:pt x="388" y="195"/>
                  </a:cubicBezTo>
                  <a:cubicBezTo>
                    <a:pt x="388" y="88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7"/>
            <p:cNvSpPr/>
            <p:nvPr/>
          </p:nvSpPr>
          <p:spPr>
            <a:xfrm>
              <a:off x="1152500" y="8001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1"/>
                  </a:moveTo>
                  <a:cubicBezTo>
                    <a:pt x="87" y="1"/>
                    <a:pt x="1" y="88"/>
                    <a:pt x="1" y="195"/>
                  </a:cubicBezTo>
                  <a:cubicBezTo>
                    <a:pt x="1" y="302"/>
                    <a:pt x="87" y="389"/>
                    <a:pt x="193" y="389"/>
                  </a:cubicBezTo>
                  <a:cubicBezTo>
                    <a:pt x="301" y="389"/>
                    <a:pt x="388" y="302"/>
                    <a:pt x="388" y="195"/>
                  </a:cubicBezTo>
                  <a:cubicBezTo>
                    <a:pt x="388" y="88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7"/>
            <p:cNvSpPr/>
            <p:nvPr/>
          </p:nvSpPr>
          <p:spPr>
            <a:xfrm>
              <a:off x="119227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1"/>
                  </a:moveTo>
                  <a:cubicBezTo>
                    <a:pt x="86" y="1"/>
                    <a:pt x="0" y="88"/>
                    <a:pt x="0" y="195"/>
                  </a:cubicBezTo>
                  <a:cubicBezTo>
                    <a:pt x="0" y="302"/>
                    <a:pt x="86" y="389"/>
                    <a:pt x="193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8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7"/>
            <p:cNvSpPr/>
            <p:nvPr/>
          </p:nvSpPr>
          <p:spPr>
            <a:xfrm>
              <a:off x="1232025" y="8001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7" y="302"/>
                    <a:pt x="387" y="195"/>
                  </a:cubicBezTo>
                  <a:cubicBezTo>
                    <a:pt x="387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7"/>
            <p:cNvSpPr/>
            <p:nvPr/>
          </p:nvSpPr>
          <p:spPr>
            <a:xfrm>
              <a:off x="355750" y="7660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3" y="332"/>
                  </a:cubicBezTo>
                  <a:cubicBezTo>
                    <a:pt x="162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6"/>
                  </a:cubicBezTo>
                  <a:cubicBezTo>
                    <a:pt x="453" y="88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7"/>
            <p:cNvSpPr/>
            <p:nvPr/>
          </p:nvSpPr>
          <p:spPr>
            <a:xfrm>
              <a:off x="3971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8" y="0"/>
                    <a:pt x="1" y="88"/>
                    <a:pt x="1" y="194"/>
                  </a:cubicBezTo>
                  <a:cubicBezTo>
                    <a:pt x="1" y="302"/>
                    <a:pt x="88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7"/>
            <p:cNvSpPr/>
            <p:nvPr/>
          </p:nvSpPr>
          <p:spPr>
            <a:xfrm>
              <a:off x="435250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7"/>
            <p:cNvSpPr/>
            <p:nvPr/>
          </p:nvSpPr>
          <p:spPr>
            <a:xfrm>
              <a:off x="475025" y="7660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2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7"/>
            <p:cNvSpPr/>
            <p:nvPr/>
          </p:nvSpPr>
          <p:spPr>
            <a:xfrm>
              <a:off x="51642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7"/>
            <p:cNvSpPr/>
            <p:nvPr/>
          </p:nvSpPr>
          <p:spPr>
            <a:xfrm>
              <a:off x="554525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7"/>
            <p:cNvSpPr/>
            <p:nvPr/>
          </p:nvSpPr>
          <p:spPr>
            <a:xfrm>
              <a:off x="595925" y="7660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7"/>
            <p:cNvSpPr/>
            <p:nvPr/>
          </p:nvSpPr>
          <p:spPr>
            <a:xfrm>
              <a:off x="634025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7"/>
            <p:cNvSpPr/>
            <p:nvPr/>
          </p:nvSpPr>
          <p:spPr>
            <a:xfrm>
              <a:off x="673775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7"/>
            <p:cNvSpPr/>
            <p:nvPr/>
          </p:nvSpPr>
          <p:spPr>
            <a:xfrm>
              <a:off x="7152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7"/>
            <p:cNvSpPr/>
            <p:nvPr/>
          </p:nvSpPr>
          <p:spPr>
            <a:xfrm>
              <a:off x="753300" y="7660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7"/>
            <p:cNvSpPr/>
            <p:nvPr/>
          </p:nvSpPr>
          <p:spPr>
            <a:xfrm>
              <a:off x="7947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7"/>
            <p:cNvSpPr/>
            <p:nvPr/>
          </p:nvSpPr>
          <p:spPr>
            <a:xfrm>
              <a:off x="832825" y="7660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7"/>
            <p:cNvSpPr/>
            <p:nvPr/>
          </p:nvSpPr>
          <p:spPr>
            <a:xfrm>
              <a:off x="872575" y="7660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2"/>
                    <a:pt x="0" y="211"/>
                    <a:pt x="122" y="332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6"/>
                  </a:cubicBezTo>
                  <a:cubicBezTo>
                    <a:pt x="454" y="88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7"/>
            <p:cNvSpPr/>
            <p:nvPr/>
          </p:nvSpPr>
          <p:spPr>
            <a:xfrm>
              <a:off x="91395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7"/>
            <p:cNvSpPr/>
            <p:nvPr/>
          </p:nvSpPr>
          <p:spPr>
            <a:xfrm>
              <a:off x="95370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2" y="388"/>
                    <a:pt x="389" y="302"/>
                    <a:pt x="389" y="194"/>
                  </a:cubicBezTo>
                  <a:cubicBezTo>
                    <a:pt x="389" y="88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7"/>
            <p:cNvSpPr/>
            <p:nvPr/>
          </p:nvSpPr>
          <p:spPr>
            <a:xfrm>
              <a:off x="993450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2"/>
                    <a:pt x="89" y="388"/>
                    <a:pt x="195" y="388"/>
                  </a:cubicBezTo>
                  <a:cubicBezTo>
                    <a:pt x="303" y="388"/>
                    <a:pt x="389" y="302"/>
                    <a:pt x="389" y="194"/>
                  </a:cubicBezTo>
                  <a:cubicBezTo>
                    <a:pt x="389" y="88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7"/>
            <p:cNvSpPr/>
            <p:nvPr/>
          </p:nvSpPr>
          <p:spPr>
            <a:xfrm>
              <a:off x="10332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7"/>
            <p:cNvSpPr/>
            <p:nvPr/>
          </p:nvSpPr>
          <p:spPr>
            <a:xfrm>
              <a:off x="107297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7"/>
            <p:cNvSpPr/>
            <p:nvPr/>
          </p:nvSpPr>
          <p:spPr>
            <a:xfrm>
              <a:off x="1112725" y="7660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02"/>
                    <a:pt x="88" y="388"/>
                    <a:pt x="194" y="388"/>
                  </a:cubicBezTo>
                  <a:cubicBezTo>
                    <a:pt x="302" y="388"/>
                    <a:pt x="388" y="302"/>
                    <a:pt x="388" y="194"/>
                  </a:cubicBezTo>
                  <a:cubicBezTo>
                    <a:pt x="388" y="88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7"/>
            <p:cNvSpPr/>
            <p:nvPr/>
          </p:nvSpPr>
          <p:spPr>
            <a:xfrm>
              <a:off x="1152500" y="76602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3" y="0"/>
                  </a:moveTo>
                  <a:cubicBezTo>
                    <a:pt x="87" y="0"/>
                    <a:pt x="1" y="88"/>
                    <a:pt x="1" y="194"/>
                  </a:cubicBezTo>
                  <a:cubicBezTo>
                    <a:pt x="1" y="302"/>
                    <a:pt x="87" y="388"/>
                    <a:pt x="193" y="388"/>
                  </a:cubicBezTo>
                  <a:cubicBezTo>
                    <a:pt x="301" y="388"/>
                    <a:pt x="388" y="302"/>
                    <a:pt x="388" y="194"/>
                  </a:cubicBezTo>
                  <a:cubicBezTo>
                    <a:pt x="388" y="88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7"/>
            <p:cNvSpPr/>
            <p:nvPr/>
          </p:nvSpPr>
          <p:spPr>
            <a:xfrm>
              <a:off x="119227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3" y="0"/>
                  </a:moveTo>
                  <a:cubicBezTo>
                    <a:pt x="86" y="0"/>
                    <a:pt x="0" y="88"/>
                    <a:pt x="0" y="194"/>
                  </a:cubicBezTo>
                  <a:cubicBezTo>
                    <a:pt x="0" y="302"/>
                    <a:pt x="86" y="388"/>
                    <a:pt x="193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7"/>
            <p:cNvSpPr/>
            <p:nvPr/>
          </p:nvSpPr>
          <p:spPr>
            <a:xfrm>
              <a:off x="1232025" y="766025"/>
              <a:ext cx="9675" cy="9725"/>
            </a:xfrm>
            <a:custGeom>
              <a:avLst/>
              <a:gdLst/>
              <a:ahLst/>
              <a:cxnLst/>
              <a:rect l="l" t="t" r="r" b="b"/>
              <a:pathLst>
                <a:path w="387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7" y="302"/>
                    <a:pt x="387" y="194"/>
                  </a:cubicBezTo>
                  <a:cubicBezTo>
                    <a:pt x="387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7"/>
            <p:cNvSpPr/>
            <p:nvPr/>
          </p:nvSpPr>
          <p:spPr>
            <a:xfrm>
              <a:off x="355750" y="7319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3" y="331"/>
                  </a:cubicBezTo>
                  <a:cubicBezTo>
                    <a:pt x="162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7"/>
            <p:cNvSpPr/>
            <p:nvPr/>
          </p:nvSpPr>
          <p:spPr>
            <a:xfrm>
              <a:off x="3971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8" y="1"/>
                    <a:pt x="1" y="87"/>
                    <a:pt x="1" y="195"/>
                  </a:cubicBezTo>
                  <a:cubicBezTo>
                    <a:pt x="1" y="301"/>
                    <a:pt x="88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7"/>
            <p:cNvSpPr/>
            <p:nvPr/>
          </p:nvSpPr>
          <p:spPr>
            <a:xfrm>
              <a:off x="435250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7"/>
            <p:cNvSpPr/>
            <p:nvPr/>
          </p:nvSpPr>
          <p:spPr>
            <a:xfrm>
              <a:off x="475025" y="7319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7"/>
            <p:cNvSpPr/>
            <p:nvPr/>
          </p:nvSpPr>
          <p:spPr>
            <a:xfrm>
              <a:off x="51642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7"/>
            <p:cNvSpPr/>
            <p:nvPr/>
          </p:nvSpPr>
          <p:spPr>
            <a:xfrm>
              <a:off x="55452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1"/>
                  </a:moveTo>
                  <a:cubicBezTo>
                    <a:pt x="262" y="1"/>
                    <a:pt x="261" y="1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7"/>
            <p:cNvSpPr/>
            <p:nvPr/>
          </p:nvSpPr>
          <p:spPr>
            <a:xfrm>
              <a:off x="595925" y="7319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7" y="301"/>
                    <a:pt x="387" y="195"/>
                  </a:cubicBezTo>
                  <a:cubicBezTo>
                    <a:pt x="387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7"/>
            <p:cNvSpPr/>
            <p:nvPr/>
          </p:nvSpPr>
          <p:spPr>
            <a:xfrm>
              <a:off x="634025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1"/>
                  </a:moveTo>
                  <a:cubicBezTo>
                    <a:pt x="263" y="1"/>
                    <a:pt x="262" y="1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1"/>
                    <a:pt x="26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7"/>
            <p:cNvSpPr/>
            <p:nvPr/>
          </p:nvSpPr>
          <p:spPr>
            <a:xfrm>
              <a:off x="673775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7"/>
            <p:cNvSpPr/>
            <p:nvPr/>
          </p:nvSpPr>
          <p:spPr>
            <a:xfrm>
              <a:off x="7152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4" y="387"/>
                  </a:cubicBezTo>
                  <a:cubicBezTo>
                    <a:pt x="300" y="387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7"/>
            <p:cNvSpPr/>
            <p:nvPr/>
          </p:nvSpPr>
          <p:spPr>
            <a:xfrm>
              <a:off x="753300" y="7319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1"/>
                  </a:moveTo>
                  <a:cubicBezTo>
                    <a:pt x="262" y="1"/>
                    <a:pt x="261" y="1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1"/>
                    <a:pt x="26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7"/>
            <p:cNvSpPr/>
            <p:nvPr/>
          </p:nvSpPr>
          <p:spPr>
            <a:xfrm>
              <a:off x="7947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7"/>
            <p:cNvSpPr/>
            <p:nvPr/>
          </p:nvSpPr>
          <p:spPr>
            <a:xfrm>
              <a:off x="83282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7"/>
            <p:cNvSpPr/>
            <p:nvPr/>
          </p:nvSpPr>
          <p:spPr>
            <a:xfrm>
              <a:off x="872575" y="7319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7" y="1"/>
                    <a:pt x="0" y="210"/>
                    <a:pt x="123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7"/>
            <p:cNvSpPr/>
            <p:nvPr/>
          </p:nvSpPr>
          <p:spPr>
            <a:xfrm>
              <a:off x="91395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7"/>
            <p:cNvSpPr/>
            <p:nvPr/>
          </p:nvSpPr>
          <p:spPr>
            <a:xfrm>
              <a:off x="95370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2" y="387"/>
                    <a:pt x="389" y="301"/>
                    <a:pt x="389" y="195"/>
                  </a:cubicBezTo>
                  <a:cubicBezTo>
                    <a:pt x="389" y="87"/>
                    <a:pt x="302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7"/>
            <p:cNvSpPr/>
            <p:nvPr/>
          </p:nvSpPr>
          <p:spPr>
            <a:xfrm>
              <a:off x="993450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5" y="1"/>
                  </a:moveTo>
                  <a:cubicBezTo>
                    <a:pt x="89" y="1"/>
                    <a:pt x="1" y="87"/>
                    <a:pt x="1" y="195"/>
                  </a:cubicBezTo>
                  <a:cubicBezTo>
                    <a:pt x="1" y="301"/>
                    <a:pt x="89" y="387"/>
                    <a:pt x="195" y="387"/>
                  </a:cubicBezTo>
                  <a:cubicBezTo>
                    <a:pt x="303" y="387"/>
                    <a:pt x="389" y="301"/>
                    <a:pt x="389" y="195"/>
                  </a:cubicBezTo>
                  <a:cubicBezTo>
                    <a:pt x="389" y="87"/>
                    <a:pt x="303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7"/>
            <p:cNvSpPr/>
            <p:nvPr/>
          </p:nvSpPr>
          <p:spPr>
            <a:xfrm>
              <a:off x="10332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7"/>
            <p:cNvSpPr/>
            <p:nvPr/>
          </p:nvSpPr>
          <p:spPr>
            <a:xfrm>
              <a:off x="107297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7"/>
            <p:cNvSpPr/>
            <p:nvPr/>
          </p:nvSpPr>
          <p:spPr>
            <a:xfrm>
              <a:off x="1112725" y="73195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8" y="1"/>
                    <a:pt x="0" y="87"/>
                    <a:pt x="0" y="195"/>
                  </a:cubicBezTo>
                  <a:cubicBezTo>
                    <a:pt x="0" y="301"/>
                    <a:pt x="88" y="387"/>
                    <a:pt x="194" y="387"/>
                  </a:cubicBezTo>
                  <a:cubicBezTo>
                    <a:pt x="302" y="387"/>
                    <a:pt x="388" y="301"/>
                    <a:pt x="388" y="195"/>
                  </a:cubicBezTo>
                  <a:cubicBezTo>
                    <a:pt x="388" y="87"/>
                    <a:pt x="302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7"/>
            <p:cNvSpPr/>
            <p:nvPr/>
          </p:nvSpPr>
          <p:spPr>
            <a:xfrm>
              <a:off x="1152500" y="73195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3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7"/>
                    <a:pt x="193" y="387"/>
                  </a:cubicBezTo>
                  <a:cubicBezTo>
                    <a:pt x="301" y="387"/>
                    <a:pt x="388" y="301"/>
                    <a:pt x="388" y="195"/>
                  </a:cubicBezTo>
                  <a:cubicBezTo>
                    <a:pt x="388" y="87"/>
                    <a:pt x="301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7"/>
            <p:cNvSpPr/>
            <p:nvPr/>
          </p:nvSpPr>
          <p:spPr>
            <a:xfrm>
              <a:off x="119227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3" y="1"/>
                  </a:moveTo>
                  <a:cubicBezTo>
                    <a:pt x="86" y="1"/>
                    <a:pt x="0" y="87"/>
                    <a:pt x="0" y="195"/>
                  </a:cubicBezTo>
                  <a:cubicBezTo>
                    <a:pt x="0" y="301"/>
                    <a:pt x="86" y="387"/>
                    <a:pt x="193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3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7"/>
            <p:cNvSpPr/>
            <p:nvPr/>
          </p:nvSpPr>
          <p:spPr>
            <a:xfrm>
              <a:off x="1232025" y="731950"/>
              <a:ext cx="9675" cy="9700"/>
            </a:xfrm>
            <a:custGeom>
              <a:avLst/>
              <a:gdLst/>
              <a:ahLst/>
              <a:cxnLst/>
              <a:rect l="l" t="t" r="r" b="b"/>
              <a:pathLst>
                <a:path w="387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7" y="301"/>
                    <a:pt x="387" y="195"/>
                  </a:cubicBezTo>
                  <a:cubicBezTo>
                    <a:pt x="387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7"/>
            <p:cNvSpPr/>
            <p:nvPr/>
          </p:nvSpPr>
          <p:spPr>
            <a:xfrm>
              <a:off x="3971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8" y="0"/>
                    <a:pt x="1" y="87"/>
                    <a:pt x="1" y="194"/>
                  </a:cubicBezTo>
                  <a:cubicBezTo>
                    <a:pt x="1" y="300"/>
                    <a:pt x="88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7"/>
            <p:cNvSpPr/>
            <p:nvPr/>
          </p:nvSpPr>
          <p:spPr>
            <a:xfrm>
              <a:off x="435250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9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7"/>
            <p:cNvSpPr/>
            <p:nvPr/>
          </p:nvSpPr>
          <p:spPr>
            <a:xfrm>
              <a:off x="475000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7"/>
            <p:cNvSpPr/>
            <p:nvPr/>
          </p:nvSpPr>
          <p:spPr>
            <a:xfrm>
              <a:off x="516425" y="6978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"/>
            <p:cNvSpPr/>
            <p:nvPr/>
          </p:nvSpPr>
          <p:spPr>
            <a:xfrm>
              <a:off x="554500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"/>
            <p:cNvSpPr/>
            <p:nvPr/>
          </p:nvSpPr>
          <p:spPr>
            <a:xfrm>
              <a:off x="595925" y="6978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7"/>
            <p:cNvSpPr/>
            <p:nvPr/>
          </p:nvSpPr>
          <p:spPr>
            <a:xfrm>
              <a:off x="634025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7"/>
            <p:cNvSpPr/>
            <p:nvPr/>
          </p:nvSpPr>
          <p:spPr>
            <a:xfrm>
              <a:off x="673775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"/>
            <p:cNvSpPr/>
            <p:nvPr/>
          </p:nvSpPr>
          <p:spPr>
            <a:xfrm>
              <a:off x="7152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"/>
            <p:cNvSpPr/>
            <p:nvPr/>
          </p:nvSpPr>
          <p:spPr>
            <a:xfrm>
              <a:off x="753300" y="6978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"/>
            <p:cNvSpPr/>
            <p:nvPr/>
          </p:nvSpPr>
          <p:spPr>
            <a:xfrm>
              <a:off x="7947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"/>
            <p:cNvSpPr/>
            <p:nvPr/>
          </p:nvSpPr>
          <p:spPr>
            <a:xfrm>
              <a:off x="832825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"/>
            <p:cNvSpPr/>
            <p:nvPr/>
          </p:nvSpPr>
          <p:spPr>
            <a:xfrm>
              <a:off x="872575" y="6978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"/>
            <p:cNvSpPr/>
            <p:nvPr/>
          </p:nvSpPr>
          <p:spPr>
            <a:xfrm>
              <a:off x="91395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7"/>
            <p:cNvSpPr/>
            <p:nvPr/>
          </p:nvSpPr>
          <p:spPr>
            <a:xfrm>
              <a:off x="95370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2" y="387"/>
                    <a:pt x="389" y="300"/>
                    <a:pt x="389" y="194"/>
                  </a:cubicBezTo>
                  <a:cubicBezTo>
                    <a:pt x="389" y="87"/>
                    <a:pt x="302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"/>
            <p:cNvSpPr/>
            <p:nvPr/>
          </p:nvSpPr>
          <p:spPr>
            <a:xfrm>
              <a:off x="993450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9" y="0"/>
                    <a:pt x="1" y="87"/>
                    <a:pt x="1" y="194"/>
                  </a:cubicBezTo>
                  <a:cubicBezTo>
                    <a:pt x="1" y="300"/>
                    <a:pt x="89" y="387"/>
                    <a:pt x="195" y="387"/>
                  </a:cubicBezTo>
                  <a:cubicBezTo>
                    <a:pt x="303" y="387"/>
                    <a:pt x="389" y="300"/>
                    <a:pt x="389" y="194"/>
                  </a:cubicBezTo>
                  <a:cubicBezTo>
                    <a:pt x="389" y="87"/>
                    <a:pt x="303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"/>
            <p:cNvSpPr/>
            <p:nvPr/>
          </p:nvSpPr>
          <p:spPr>
            <a:xfrm>
              <a:off x="10332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"/>
            <p:cNvSpPr/>
            <p:nvPr/>
          </p:nvSpPr>
          <p:spPr>
            <a:xfrm>
              <a:off x="107297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"/>
            <p:cNvSpPr/>
            <p:nvPr/>
          </p:nvSpPr>
          <p:spPr>
            <a:xfrm>
              <a:off x="1112725" y="69785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8" y="0"/>
                    <a:pt x="0" y="87"/>
                    <a:pt x="0" y="194"/>
                  </a:cubicBezTo>
                  <a:cubicBezTo>
                    <a:pt x="0" y="300"/>
                    <a:pt x="88" y="387"/>
                    <a:pt x="194" y="387"/>
                  </a:cubicBezTo>
                  <a:cubicBezTo>
                    <a:pt x="302" y="387"/>
                    <a:pt x="388" y="300"/>
                    <a:pt x="388" y="194"/>
                  </a:cubicBezTo>
                  <a:cubicBezTo>
                    <a:pt x="388" y="87"/>
                    <a:pt x="302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"/>
            <p:cNvSpPr/>
            <p:nvPr/>
          </p:nvSpPr>
          <p:spPr>
            <a:xfrm>
              <a:off x="1152500" y="69785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3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3" y="387"/>
                  </a:cubicBezTo>
                  <a:cubicBezTo>
                    <a:pt x="301" y="387"/>
                    <a:pt x="388" y="300"/>
                    <a:pt x="388" y="194"/>
                  </a:cubicBezTo>
                  <a:cubicBezTo>
                    <a:pt x="388" y="87"/>
                    <a:pt x="301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"/>
            <p:cNvSpPr/>
            <p:nvPr/>
          </p:nvSpPr>
          <p:spPr>
            <a:xfrm>
              <a:off x="1192275" y="697850"/>
              <a:ext cx="9675" cy="96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93" y="0"/>
                  </a:moveTo>
                  <a:cubicBezTo>
                    <a:pt x="86" y="0"/>
                    <a:pt x="0" y="87"/>
                    <a:pt x="0" y="194"/>
                  </a:cubicBezTo>
                  <a:cubicBezTo>
                    <a:pt x="0" y="300"/>
                    <a:pt x="86" y="387"/>
                    <a:pt x="193" y="387"/>
                  </a:cubicBezTo>
                  <a:cubicBezTo>
                    <a:pt x="300" y="387"/>
                    <a:pt x="387" y="300"/>
                    <a:pt x="387" y="194"/>
                  </a:cubicBezTo>
                  <a:cubicBezTo>
                    <a:pt x="387" y="87"/>
                    <a:pt x="300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"/>
            <p:cNvSpPr/>
            <p:nvPr/>
          </p:nvSpPr>
          <p:spPr>
            <a:xfrm>
              <a:off x="4352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"/>
            <p:cNvSpPr/>
            <p:nvPr/>
          </p:nvSpPr>
          <p:spPr>
            <a:xfrm>
              <a:off x="475025" y="6637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"/>
            <p:cNvSpPr/>
            <p:nvPr/>
          </p:nvSpPr>
          <p:spPr>
            <a:xfrm>
              <a:off x="514750" y="6637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3" y="330"/>
                  </a:cubicBezTo>
                  <a:cubicBezTo>
                    <a:pt x="163" y="370"/>
                    <a:pt x="211" y="387"/>
                    <a:pt x="258" y="387"/>
                  </a:cubicBezTo>
                  <a:cubicBezTo>
                    <a:pt x="358" y="387"/>
                    <a:pt x="454" y="310"/>
                    <a:pt x="454" y="194"/>
                  </a:cubicBezTo>
                  <a:cubicBezTo>
                    <a:pt x="454" y="87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"/>
            <p:cNvSpPr/>
            <p:nvPr/>
          </p:nvSpPr>
          <p:spPr>
            <a:xfrm>
              <a:off x="5545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6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7"/>
            <p:cNvSpPr/>
            <p:nvPr/>
          </p:nvSpPr>
          <p:spPr>
            <a:xfrm>
              <a:off x="594250" y="6637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8"/>
                    <a:pt x="124" y="330"/>
                  </a:cubicBezTo>
                  <a:cubicBezTo>
                    <a:pt x="164" y="370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6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7"/>
            <p:cNvSpPr/>
            <p:nvPr/>
          </p:nvSpPr>
          <p:spPr>
            <a:xfrm>
              <a:off x="634025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7" y="0"/>
                    <a:pt x="1" y="208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"/>
            <p:cNvSpPr/>
            <p:nvPr/>
          </p:nvSpPr>
          <p:spPr>
            <a:xfrm>
              <a:off x="673775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"/>
            <p:cNvSpPr/>
            <p:nvPr/>
          </p:nvSpPr>
          <p:spPr>
            <a:xfrm>
              <a:off x="713525" y="6637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8" y="0"/>
                    <a:pt x="1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"/>
            <p:cNvSpPr/>
            <p:nvPr/>
          </p:nvSpPr>
          <p:spPr>
            <a:xfrm>
              <a:off x="753300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0"/>
                  </a:cubicBezTo>
                  <a:cubicBezTo>
                    <a:pt x="87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"/>
            <p:cNvSpPr/>
            <p:nvPr/>
          </p:nvSpPr>
          <p:spPr>
            <a:xfrm>
              <a:off x="79307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"/>
            <p:cNvSpPr/>
            <p:nvPr/>
          </p:nvSpPr>
          <p:spPr>
            <a:xfrm>
              <a:off x="8328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"/>
            <p:cNvSpPr/>
            <p:nvPr/>
          </p:nvSpPr>
          <p:spPr>
            <a:xfrm>
              <a:off x="872575" y="663750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7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"/>
            <p:cNvSpPr/>
            <p:nvPr/>
          </p:nvSpPr>
          <p:spPr>
            <a:xfrm>
              <a:off x="9123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"/>
            <p:cNvSpPr/>
            <p:nvPr/>
          </p:nvSpPr>
          <p:spPr>
            <a:xfrm>
              <a:off x="952100" y="663750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8" y="0"/>
                    <a:pt x="258" y="0"/>
                    <a:pt x="257" y="0"/>
                  </a:cubicBezTo>
                  <a:cubicBezTo>
                    <a:pt x="85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7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"/>
            <p:cNvSpPr/>
            <p:nvPr/>
          </p:nvSpPr>
          <p:spPr>
            <a:xfrm>
              <a:off x="991825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4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"/>
            <p:cNvSpPr/>
            <p:nvPr/>
          </p:nvSpPr>
          <p:spPr>
            <a:xfrm>
              <a:off x="1031600" y="6637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2" y="0"/>
                    <a:pt x="261" y="0"/>
                  </a:cubicBezTo>
                  <a:cubicBezTo>
                    <a:pt x="260" y="0"/>
                    <a:pt x="259" y="0"/>
                    <a:pt x="259" y="0"/>
                  </a:cubicBezTo>
                  <a:cubicBezTo>
                    <a:pt x="87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5" y="194"/>
                  </a:cubicBezTo>
                  <a:cubicBezTo>
                    <a:pt x="455" y="87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"/>
            <p:cNvSpPr/>
            <p:nvPr/>
          </p:nvSpPr>
          <p:spPr>
            <a:xfrm>
              <a:off x="10713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6" y="0"/>
                    <a:pt x="0" y="208"/>
                    <a:pt x="123" y="330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"/>
            <p:cNvSpPr/>
            <p:nvPr/>
          </p:nvSpPr>
          <p:spPr>
            <a:xfrm>
              <a:off x="111110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3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"/>
            <p:cNvSpPr/>
            <p:nvPr/>
          </p:nvSpPr>
          <p:spPr>
            <a:xfrm>
              <a:off x="1150850" y="6637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87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"/>
            <p:cNvSpPr/>
            <p:nvPr/>
          </p:nvSpPr>
          <p:spPr>
            <a:xfrm>
              <a:off x="47500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"/>
            <p:cNvSpPr/>
            <p:nvPr/>
          </p:nvSpPr>
          <p:spPr>
            <a:xfrm>
              <a:off x="514750" y="62962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0"/>
                    <a:pt x="212" y="388"/>
                    <a:pt x="259" y="388"/>
                  </a:cubicBezTo>
                  <a:cubicBezTo>
                    <a:pt x="359" y="388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"/>
            <p:cNvSpPr/>
            <p:nvPr/>
          </p:nvSpPr>
          <p:spPr>
            <a:xfrm>
              <a:off x="554500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"/>
            <p:cNvSpPr/>
            <p:nvPr/>
          </p:nvSpPr>
          <p:spPr>
            <a:xfrm>
              <a:off x="594250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"/>
            <p:cNvSpPr/>
            <p:nvPr/>
          </p:nvSpPr>
          <p:spPr>
            <a:xfrm>
              <a:off x="634025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"/>
            <p:cNvSpPr/>
            <p:nvPr/>
          </p:nvSpPr>
          <p:spPr>
            <a:xfrm>
              <a:off x="673775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"/>
            <p:cNvSpPr/>
            <p:nvPr/>
          </p:nvSpPr>
          <p:spPr>
            <a:xfrm>
              <a:off x="713525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7"/>
            <p:cNvSpPr/>
            <p:nvPr/>
          </p:nvSpPr>
          <p:spPr>
            <a:xfrm>
              <a:off x="753300" y="6296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"/>
            <p:cNvSpPr/>
            <p:nvPr/>
          </p:nvSpPr>
          <p:spPr>
            <a:xfrm>
              <a:off x="7930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"/>
            <p:cNvSpPr/>
            <p:nvPr/>
          </p:nvSpPr>
          <p:spPr>
            <a:xfrm>
              <a:off x="8328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"/>
            <p:cNvSpPr/>
            <p:nvPr/>
          </p:nvSpPr>
          <p:spPr>
            <a:xfrm>
              <a:off x="8725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1"/>
                  </a:moveTo>
                  <a:cubicBezTo>
                    <a:pt x="261" y="1"/>
                    <a:pt x="260" y="1"/>
                    <a:pt x="260" y="1"/>
                  </a:cubicBezTo>
                  <a:cubicBezTo>
                    <a:pt x="85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8"/>
                    <a:pt x="367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"/>
            <p:cNvSpPr/>
            <p:nvPr/>
          </p:nvSpPr>
          <p:spPr>
            <a:xfrm>
              <a:off x="9123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ubicBezTo>
                    <a:pt x="261" y="1"/>
                    <a:pt x="260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"/>
            <p:cNvSpPr/>
            <p:nvPr/>
          </p:nvSpPr>
          <p:spPr>
            <a:xfrm>
              <a:off x="95207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"/>
            <p:cNvSpPr/>
            <p:nvPr/>
          </p:nvSpPr>
          <p:spPr>
            <a:xfrm>
              <a:off x="991825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10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"/>
            <p:cNvSpPr/>
            <p:nvPr/>
          </p:nvSpPr>
          <p:spPr>
            <a:xfrm>
              <a:off x="1031575" y="6296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"/>
            <p:cNvSpPr/>
            <p:nvPr/>
          </p:nvSpPr>
          <p:spPr>
            <a:xfrm>
              <a:off x="107135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"/>
            <p:cNvSpPr/>
            <p:nvPr/>
          </p:nvSpPr>
          <p:spPr>
            <a:xfrm>
              <a:off x="1111100" y="6296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7"/>
            <p:cNvSpPr/>
            <p:nvPr/>
          </p:nvSpPr>
          <p:spPr>
            <a:xfrm>
              <a:off x="514750" y="595525"/>
              <a:ext cx="11350" cy="9700"/>
            </a:xfrm>
            <a:custGeom>
              <a:avLst/>
              <a:gdLst/>
              <a:ahLst/>
              <a:cxnLst/>
              <a:rect l="l" t="t" r="r" b="b"/>
              <a:pathLst>
                <a:path w="454" h="388" extrusionOk="0">
                  <a:moveTo>
                    <a:pt x="263" y="0"/>
                  </a:moveTo>
                  <a:cubicBezTo>
                    <a:pt x="262" y="0"/>
                    <a:pt x="261" y="0"/>
                    <a:pt x="260" y="1"/>
                  </a:cubicBezTo>
                  <a:cubicBezTo>
                    <a:pt x="87" y="1"/>
                    <a:pt x="1" y="208"/>
                    <a:pt x="123" y="331"/>
                  </a:cubicBezTo>
                  <a:cubicBezTo>
                    <a:pt x="163" y="370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5"/>
                  </a:cubicBezTo>
                  <a:cubicBezTo>
                    <a:pt x="454" y="88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7"/>
            <p:cNvSpPr/>
            <p:nvPr/>
          </p:nvSpPr>
          <p:spPr>
            <a:xfrm>
              <a:off x="5545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3" y="0"/>
                  </a:moveTo>
                  <a:cubicBezTo>
                    <a:pt x="262" y="0"/>
                    <a:pt x="261" y="0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6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7"/>
            <p:cNvSpPr/>
            <p:nvPr/>
          </p:nvSpPr>
          <p:spPr>
            <a:xfrm>
              <a:off x="594250" y="5955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1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7"/>
            <p:cNvSpPr/>
            <p:nvPr/>
          </p:nvSpPr>
          <p:spPr>
            <a:xfrm>
              <a:off x="634025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7" y="1"/>
                    <a:pt x="1" y="209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5" y="195"/>
                  </a:cubicBezTo>
                  <a:cubicBezTo>
                    <a:pt x="455" y="88"/>
                    <a:pt x="368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7"/>
            <p:cNvSpPr/>
            <p:nvPr/>
          </p:nvSpPr>
          <p:spPr>
            <a:xfrm>
              <a:off x="673775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1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7"/>
            <p:cNvSpPr/>
            <p:nvPr/>
          </p:nvSpPr>
          <p:spPr>
            <a:xfrm>
              <a:off x="713525" y="5955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1"/>
                  </a:cubicBezTo>
                  <a:cubicBezTo>
                    <a:pt x="260" y="1"/>
                    <a:pt x="260" y="1"/>
                    <a:pt x="259" y="1"/>
                  </a:cubicBezTo>
                  <a:cubicBezTo>
                    <a:pt x="88" y="1"/>
                    <a:pt x="1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1"/>
                    <a:pt x="455" y="195"/>
                  </a:cubicBezTo>
                  <a:cubicBezTo>
                    <a:pt x="455" y="88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7"/>
            <p:cNvSpPr/>
            <p:nvPr/>
          </p:nvSpPr>
          <p:spPr>
            <a:xfrm>
              <a:off x="753300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1" y="0"/>
                    <a:pt x="260" y="1"/>
                  </a:cubicBez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7"/>
            <p:cNvSpPr/>
            <p:nvPr/>
          </p:nvSpPr>
          <p:spPr>
            <a:xfrm>
              <a:off x="79307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259" y="1"/>
                    <a:pt x="258" y="1"/>
                    <a:pt x="257" y="1"/>
                  </a:cubicBezTo>
                  <a:cubicBezTo>
                    <a:pt x="86" y="1"/>
                    <a:pt x="1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7"/>
            <p:cNvSpPr/>
            <p:nvPr/>
          </p:nvSpPr>
          <p:spPr>
            <a:xfrm>
              <a:off x="8328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9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7"/>
            <p:cNvSpPr/>
            <p:nvPr/>
          </p:nvSpPr>
          <p:spPr>
            <a:xfrm>
              <a:off x="87257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1"/>
                  </a:cubicBezTo>
                  <a:cubicBezTo>
                    <a:pt x="85" y="1"/>
                    <a:pt x="0" y="210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7"/>
            <p:cNvSpPr/>
            <p:nvPr/>
          </p:nvSpPr>
          <p:spPr>
            <a:xfrm>
              <a:off x="9123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1" y="209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1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ubicBezTo>
                    <a:pt x="261" y="1"/>
                    <a:pt x="260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7"/>
            <p:cNvSpPr/>
            <p:nvPr/>
          </p:nvSpPr>
          <p:spPr>
            <a:xfrm>
              <a:off x="952100" y="595525"/>
              <a:ext cx="11325" cy="9725"/>
            </a:xfrm>
            <a:custGeom>
              <a:avLst/>
              <a:gdLst/>
              <a:ahLst/>
              <a:cxnLst/>
              <a:rect l="l" t="t" r="r" b="b"/>
              <a:pathLst>
                <a:path w="453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258" y="1"/>
                    <a:pt x="258" y="1"/>
                    <a:pt x="257" y="1"/>
                  </a:cubicBezTo>
                  <a:cubicBezTo>
                    <a:pt x="85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7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7"/>
            <p:cNvSpPr/>
            <p:nvPr/>
          </p:nvSpPr>
          <p:spPr>
            <a:xfrm>
              <a:off x="991825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1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7"/>
            <p:cNvSpPr/>
            <p:nvPr/>
          </p:nvSpPr>
          <p:spPr>
            <a:xfrm>
              <a:off x="1031600" y="5955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3" y="0"/>
                  </a:moveTo>
                  <a:cubicBezTo>
                    <a:pt x="262" y="0"/>
                    <a:pt x="262" y="0"/>
                    <a:pt x="261" y="1"/>
                  </a:cubicBezTo>
                  <a:cubicBezTo>
                    <a:pt x="260" y="1"/>
                    <a:pt x="259" y="1"/>
                    <a:pt x="259" y="1"/>
                  </a:cubicBezTo>
                  <a:cubicBezTo>
                    <a:pt x="87" y="1"/>
                    <a:pt x="0" y="209"/>
                    <a:pt x="123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5" y="195"/>
                  </a:cubicBezTo>
                  <a:cubicBezTo>
                    <a:pt x="455" y="88"/>
                    <a:pt x="368" y="0"/>
                    <a:pt x="263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7"/>
            <p:cNvSpPr/>
            <p:nvPr/>
          </p:nvSpPr>
          <p:spPr>
            <a:xfrm>
              <a:off x="1071350" y="5955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1"/>
                  </a:cubicBezTo>
                  <a:cubicBezTo>
                    <a:pt x="86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1"/>
                    <a:pt x="453" y="195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7"/>
            <p:cNvSpPr/>
            <p:nvPr/>
          </p:nvSpPr>
          <p:spPr>
            <a:xfrm>
              <a:off x="594250" y="561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4" y="371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7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7"/>
            <p:cNvSpPr/>
            <p:nvPr/>
          </p:nvSpPr>
          <p:spPr>
            <a:xfrm>
              <a:off x="634025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7"/>
            <p:cNvSpPr/>
            <p:nvPr/>
          </p:nvSpPr>
          <p:spPr>
            <a:xfrm>
              <a:off x="673775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7"/>
            <p:cNvSpPr/>
            <p:nvPr/>
          </p:nvSpPr>
          <p:spPr>
            <a:xfrm>
              <a:off x="713525" y="561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7"/>
            <p:cNvSpPr/>
            <p:nvPr/>
          </p:nvSpPr>
          <p:spPr>
            <a:xfrm>
              <a:off x="753300" y="561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7"/>
            <p:cNvSpPr/>
            <p:nvPr/>
          </p:nvSpPr>
          <p:spPr>
            <a:xfrm>
              <a:off x="7930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7"/>
            <p:cNvSpPr/>
            <p:nvPr/>
          </p:nvSpPr>
          <p:spPr>
            <a:xfrm>
              <a:off x="8328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7"/>
            <p:cNvSpPr/>
            <p:nvPr/>
          </p:nvSpPr>
          <p:spPr>
            <a:xfrm>
              <a:off x="8725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5" y="0"/>
                    <a:pt x="0" y="209"/>
                    <a:pt x="123" y="332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8" y="389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7"/>
            <p:cNvSpPr/>
            <p:nvPr/>
          </p:nvSpPr>
          <p:spPr>
            <a:xfrm>
              <a:off x="9123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10"/>
                    <a:pt x="122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7"/>
            <p:cNvSpPr/>
            <p:nvPr/>
          </p:nvSpPr>
          <p:spPr>
            <a:xfrm>
              <a:off x="95207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7"/>
            <p:cNvSpPr/>
            <p:nvPr/>
          </p:nvSpPr>
          <p:spPr>
            <a:xfrm>
              <a:off x="991825" y="561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7"/>
            <p:cNvSpPr/>
            <p:nvPr/>
          </p:nvSpPr>
          <p:spPr>
            <a:xfrm>
              <a:off x="673775" y="5273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1" y="1"/>
                  </a:moveTo>
                  <a:cubicBezTo>
                    <a:pt x="88" y="1"/>
                    <a:pt x="0" y="210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3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7"/>
            <p:cNvSpPr/>
            <p:nvPr/>
          </p:nvSpPr>
          <p:spPr>
            <a:xfrm>
              <a:off x="713525" y="527300"/>
              <a:ext cx="11400" cy="9750"/>
            </a:xfrm>
            <a:custGeom>
              <a:avLst/>
              <a:gdLst/>
              <a:ahLst/>
              <a:cxnLst/>
              <a:rect l="l" t="t" r="r" b="b"/>
              <a:pathLst>
                <a:path w="456" h="390" extrusionOk="0">
                  <a:moveTo>
                    <a:pt x="261" y="1"/>
                  </a:moveTo>
                  <a:cubicBezTo>
                    <a:pt x="88" y="1"/>
                    <a:pt x="0" y="209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7"/>
            <p:cNvSpPr/>
            <p:nvPr/>
          </p:nvSpPr>
          <p:spPr>
            <a:xfrm>
              <a:off x="753300" y="527300"/>
              <a:ext cx="11375" cy="9750"/>
            </a:xfrm>
            <a:custGeom>
              <a:avLst/>
              <a:gdLst/>
              <a:ahLst/>
              <a:cxnLst/>
              <a:rect l="l" t="t" r="r" b="b"/>
              <a:pathLst>
                <a:path w="455" h="390" extrusionOk="0">
                  <a:moveTo>
                    <a:pt x="260" y="1"/>
                  </a:moveTo>
                  <a:cubicBezTo>
                    <a:pt x="87" y="1"/>
                    <a:pt x="1" y="210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7"/>
            <p:cNvSpPr/>
            <p:nvPr/>
          </p:nvSpPr>
          <p:spPr>
            <a:xfrm>
              <a:off x="79307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09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7"/>
            <p:cNvSpPr/>
            <p:nvPr/>
          </p:nvSpPr>
          <p:spPr>
            <a:xfrm>
              <a:off x="83282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59" y="1"/>
                  </a:moveTo>
                  <a:cubicBezTo>
                    <a:pt x="87" y="1"/>
                    <a:pt x="0" y="210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6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7"/>
            <p:cNvSpPr/>
            <p:nvPr/>
          </p:nvSpPr>
          <p:spPr>
            <a:xfrm>
              <a:off x="87257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0" y="1"/>
                  </a:moveTo>
                  <a:cubicBezTo>
                    <a:pt x="85" y="1"/>
                    <a:pt x="0" y="210"/>
                    <a:pt x="123" y="333"/>
                  </a:cubicBezTo>
                  <a:cubicBezTo>
                    <a:pt x="163" y="372"/>
                    <a:pt x="211" y="390"/>
                    <a:pt x="259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7"/>
            <p:cNvSpPr/>
            <p:nvPr/>
          </p:nvSpPr>
          <p:spPr>
            <a:xfrm>
              <a:off x="912325" y="527300"/>
              <a:ext cx="11350" cy="9750"/>
            </a:xfrm>
            <a:custGeom>
              <a:avLst/>
              <a:gdLst/>
              <a:ahLst/>
              <a:cxnLst/>
              <a:rect l="l" t="t" r="r" b="b"/>
              <a:pathLst>
                <a:path w="454" h="390" extrusionOk="0">
                  <a:moveTo>
                    <a:pt x="261" y="1"/>
                  </a:moveTo>
                  <a:cubicBezTo>
                    <a:pt x="87" y="1"/>
                    <a:pt x="1" y="210"/>
                    <a:pt x="122" y="333"/>
                  </a:cubicBezTo>
                  <a:cubicBezTo>
                    <a:pt x="161" y="372"/>
                    <a:pt x="210" y="390"/>
                    <a:pt x="258" y="390"/>
                  </a:cubicBezTo>
                  <a:cubicBezTo>
                    <a:pt x="358" y="390"/>
                    <a:pt x="454" y="312"/>
                    <a:pt x="454" y="195"/>
                  </a:cubicBezTo>
                  <a:cubicBezTo>
                    <a:pt x="454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7"/>
            <p:cNvSpPr/>
            <p:nvPr/>
          </p:nvSpPr>
          <p:spPr>
            <a:xfrm>
              <a:off x="594250" y="15845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0"/>
                  </a:moveTo>
                  <a:cubicBezTo>
                    <a:pt x="87" y="0"/>
                    <a:pt x="1" y="209"/>
                    <a:pt x="124" y="330"/>
                  </a:cubicBezTo>
                  <a:cubicBezTo>
                    <a:pt x="164" y="370"/>
                    <a:pt x="212" y="388"/>
                    <a:pt x="260" y="388"/>
                  </a:cubicBezTo>
                  <a:cubicBezTo>
                    <a:pt x="360" y="388"/>
                    <a:pt x="456" y="311"/>
                    <a:pt x="456" y="194"/>
                  </a:cubicBezTo>
                  <a:cubicBezTo>
                    <a:pt x="454" y="86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7"/>
            <p:cNvSpPr/>
            <p:nvPr/>
          </p:nvSpPr>
          <p:spPr>
            <a:xfrm>
              <a:off x="634025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7"/>
            <p:cNvSpPr/>
            <p:nvPr/>
          </p:nvSpPr>
          <p:spPr>
            <a:xfrm>
              <a:off x="673775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9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3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7"/>
            <p:cNvSpPr/>
            <p:nvPr/>
          </p:nvSpPr>
          <p:spPr>
            <a:xfrm>
              <a:off x="713525" y="15845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0"/>
                  </a:cubicBezTo>
                  <a:cubicBezTo>
                    <a:pt x="163" y="370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6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7"/>
            <p:cNvSpPr/>
            <p:nvPr/>
          </p:nvSpPr>
          <p:spPr>
            <a:xfrm>
              <a:off x="753300" y="15845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9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7"/>
            <p:cNvSpPr/>
            <p:nvPr/>
          </p:nvSpPr>
          <p:spPr>
            <a:xfrm>
              <a:off x="7930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1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5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7"/>
            <p:cNvSpPr/>
            <p:nvPr/>
          </p:nvSpPr>
          <p:spPr>
            <a:xfrm>
              <a:off x="8328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9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6"/>
                    <a:pt x="366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7"/>
            <p:cNvSpPr/>
            <p:nvPr/>
          </p:nvSpPr>
          <p:spPr>
            <a:xfrm>
              <a:off x="8725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0" y="208"/>
                    <a:pt x="122" y="330"/>
                  </a:cubicBezTo>
                  <a:cubicBezTo>
                    <a:pt x="161" y="370"/>
                    <a:pt x="210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7"/>
            <p:cNvSpPr/>
            <p:nvPr/>
          </p:nvSpPr>
          <p:spPr>
            <a:xfrm>
              <a:off x="9123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3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7"/>
            <p:cNvSpPr/>
            <p:nvPr/>
          </p:nvSpPr>
          <p:spPr>
            <a:xfrm>
              <a:off x="95207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0"/>
                  </a:cubicBezTo>
                  <a:cubicBezTo>
                    <a:pt x="162" y="370"/>
                    <a:pt x="211" y="388"/>
                    <a:pt x="259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6"/>
                    <a:pt x="367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7"/>
            <p:cNvSpPr/>
            <p:nvPr/>
          </p:nvSpPr>
          <p:spPr>
            <a:xfrm>
              <a:off x="991825" y="15845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0"/>
                  </a:moveTo>
                  <a:cubicBezTo>
                    <a:pt x="87" y="0"/>
                    <a:pt x="1" y="209"/>
                    <a:pt x="124" y="330"/>
                  </a:cubicBezTo>
                  <a:cubicBezTo>
                    <a:pt x="163" y="370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6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"/>
            <p:cNvSpPr/>
            <p:nvPr/>
          </p:nvSpPr>
          <p:spPr>
            <a:xfrm>
              <a:off x="514750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3" y="331"/>
                  </a:cubicBezTo>
                  <a:cubicBezTo>
                    <a:pt x="163" y="371"/>
                    <a:pt x="211" y="388"/>
                    <a:pt x="259" y="388"/>
                  </a:cubicBezTo>
                  <a:cubicBezTo>
                    <a:pt x="358" y="388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7"/>
            <p:cNvSpPr/>
            <p:nvPr/>
          </p:nvSpPr>
          <p:spPr>
            <a:xfrm>
              <a:off x="554500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"/>
            <p:cNvSpPr/>
            <p:nvPr/>
          </p:nvSpPr>
          <p:spPr>
            <a:xfrm>
              <a:off x="594250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4" y="371"/>
                    <a:pt x="212" y="389"/>
                    <a:pt x="260" y="389"/>
                  </a:cubicBezTo>
                  <a:cubicBezTo>
                    <a:pt x="360" y="389"/>
                    <a:pt x="456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"/>
            <p:cNvSpPr/>
            <p:nvPr/>
          </p:nvSpPr>
          <p:spPr>
            <a:xfrm>
              <a:off x="634025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7"/>
            <p:cNvSpPr/>
            <p:nvPr/>
          </p:nvSpPr>
          <p:spPr>
            <a:xfrm>
              <a:off x="673775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7"/>
            <p:cNvSpPr/>
            <p:nvPr/>
          </p:nvSpPr>
          <p:spPr>
            <a:xfrm>
              <a:off x="673775" y="16186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1" y="0"/>
                  </a:moveTo>
                  <a:cubicBezTo>
                    <a:pt x="88" y="0"/>
                    <a:pt x="0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59" y="388"/>
                    <a:pt x="455" y="311"/>
                    <a:pt x="455" y="194"/>
                  </a:cubicBezTo>
                  <a:cubicBezTo>
                    <a:pt x="455" y="87"/>
                    <a:pt x="367" y="0"/>
                    <a:pt x="261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7"/>
            <p:cNvSpPr/>
            <p:nvPr/>
          </p:nvSpPr>
          <p:spPr>
            <a:xfrm>
              <a:off x="713525" y="1618650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4" y="0"/>
                  </a:moveTo>
                  <a:cubicBezTo>
                    <a:pt x="263" y="0"/>
                    <a:pt x="262" y="0"/>
                    <a:pt x="261" y="0"/>
                  </a:cubicBezTo>
                  <a:cubicBezTo>
                    <a:pt x="260" y="0"/>
                    <a:pt x="260" y="0"/>
                    <a:pt x="259" y="0"/>
                  </a:cubicBezTo>
                  <a:cubicBezTo>
                    <a:pt x="88" y="0"/>
                    <a:pt x="1" y="208"/>
                    <a:pt x="123" y="331"/>
                  </a:cubicBezTo>
                  <a:cubicBezTo>
                    <a:pt x="163" y="371"/>
                    <a:pt x="212" y="388"/>
                    <a:pt x="260" y="388"/>
                  </a:cubicBezTo>
                  <a:cubicBezTo>
                    <a:pt x="360" y="388"/>
                    <a:pt x="455" y="311"/>
                    <a:pt x="455" y="194"/>
                  </a:cubicBezTo>
                  <a:cubicBezTo>
                    <a:pt x="455" y="88"/>
                    <a:pt x="369" y="0"/>
                    <a:pt x="26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7"/>
            <p:cNvSpPr/>
            <p:nvPr/>
          </p:nvSpPr>
          <p:spPr>
            <a:xfrm>
              <a:off x="753300" y="1618650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0"/>
                  </a:moveTo>
                  <a:cubicBezTo>
                    <a:pt x="87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9" y="388"/>
                  </a:cubicBezTo>
                  <a:cubicBezTo>
                    <a:pt x="359" y="388"/>
                    <a:pt x="454" y="311"/>
                    <a:pt x="454" y="194"/>
                  </a:cubicBezTo>
                  <a:cubicBezTo>
                    <a:pt x="454" y="87"/>
                    <a:pt x="366" y="0"/>
                    <a:pt x="260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"/>
            <p:cNvSpPr/>
            <p:nvPr/>
          </p:nvSpPr>
          <p:spPr>
            <a:xfrm>
              <a:off x="79307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59" y="0"/>
                  </a:cubicBezTo>
                  <a:cubicBezTo>
                    <a:pt x="259" y="0"/>
                    <a:pt x="258" y="0"/>
                    <a:pt x="257" y="0"/>
                  </a:cubicBezTo>
                  <a:cubicBezTo>
                    <a:pt x="86" y="0"/>
                    <a:pt x="1" y="208"/>
                    <a:pt x="121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8"/>
                    <a:pt x="368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7"/>
            <p:cNvSpPr/>
            <p:nvPr/>
          </p:nvSpPr>
          <p:spPr>
            <a:xfrm>
              <a:off x="83282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7" y="0"/>
                    <a:pt x="0" y="208"/>
                    <a:pt x="122" y="331"/>
                  </a:cubicBezTo>
                  <a:cubicBezTo>
                    <a:pt x="161" y="371"/>
                    <a:pt x="210" y="388"/>
                    <a:pt x="258" y="388"/>
                  </a:cubicBezTo>
                  <a:cubicBezTo>
                    <a:pt x="358" y="388"/>
                    <a:pt x="453" y="311"/>
                    <a:pt x="453" y="194"/>
                  </a:cubicBezTo>
                  <a:cubicBezTo>
                    <a:pt x="453" y="87"/>
                    <a:pt x="367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7"/>
            <p:cNvSpPr/>
            <p:nvPr/>
          </p:nvSpPr>
          <p:spPr>
            <a:xfrm>
              <a:off x="87257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2" y="0"/>
                  </a:moveTo>
                  <a:cubicBezTo>
                    <a:pt x="261" y="0"/>
                    <a:pt x="260" y="0"/>
                    <a:pt x="260" y="0"/>
                  </a:cubicBezTo>
                  <a:cubicBezTo>
                    <a:pt x="87" y="0"/>
                    <a:pt x="0" y="209"/>
                    <a:pt x="123" y="331"/>
                  </a:cubicBezTo>
                  <a:cubicBezTo>
                    <a:pt x="162" y="370"/>
                    <a:pt x="211" y="388"/>
                    <a:pt x="258" y="388"/>
                  </a:cubicBezTo>
                  <a:cubicBezTo>
                    <a:pt x="358" y="388"/>
                    <a:pt x="454" y="310"/>
                    <a:pt x="454" y="194"/>
                  </a:cubicBezTo>
                  <a:cubicBezTo>
                    <a:pt x="454" y="88"/>
                    <a:pt x="367" y="0"/>
                    <a:pt x="262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7"/>
            <p:cNvSpPr/>
            <p:nvPr/>
          </p:nvSpPr>
          <p:spPr>
            <a:xfrm>
              <a:off x="912325" y="1618650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0"/>
                  </a:moveTo>
                  <a:cubicBezTo>
                    <a:pt x="86" y="0"/>
                    <a:pt x="1" y="208"/>
                    <a:pt x="122" y="331"/>
                  </a:cubicBezTo>
                  <a:cubicBezTo>
                    <a:pt x="162" y="371"/>
                    <a:pt x="211" y="388"/>
                    <a:pt x="258" y="388"/>
                  </a:cubicBezTo>
                  <a:cubicBezTo>
                    <a:pt x="358" y="388"/>
                    <a:pt x="454" y="311"/>
                    <a:pt x="454" y="194"/>
                  </a:cubicBezTo>
                  <a:cubicBezTo>
                    <a:pt x="454" y="87"/>
                    <a:pt x="367" y="0"/>
                    <a:pt x="261" y="0"/>
                  </a:cubicBezTo>
                  <a:cubicBezTo>
                    <a:pt x="261" y="0"/>
                    <a:pt x="260" y="0"/>
                    <a:pt x="259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7"/>
            <p:cNvSpPr/>
            <p:nvPr/>
          </p:nvSpPr>
          <p:spPr>
            <a:xfrm>
              <a:off x="713525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1" y="1"/>
                  </a:moveTo>
                  <a:cubicBezTo>
                    <a:pt x="88" y="1"/>
                    <a:pt x="0" y="208"/>
                    <a:pt x="123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60" y="389"/>
                    <a:pt x="455" y="312"/>
                    <a:pt x="455" y="195"/>
                  </a:cubicBezTo>
                  <a:cubicBezTo>
                    <a:pt x="455" y="87"/>
                    <a:pt x="367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7"/>
            <p:cNvSpPr/>
            <p:nvPr/>
          </p:nvSpPr>
          <p:spPr>
            <a:xfrm>
              <a:off x="753300" y="1550425"/>
              <a:ext cx="11375" cy="9725"/>
            </a:xfrm>
            <a:custGeom>
              <a:avLst/>
              <a:gdLst/>
              <a:ahLst/>
              <a:cxnLst/>
              <a:rect l="l" t="t" r="r" b="b"/>
              <a:pathLst>
                <a:path w="455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6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7"/>
            <p:cNvSpPr/>
            <p:nvPr/>
          </p:nvSpPr>
          <p:spPr>
            <a:xfrm>
              <a:off x="7930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1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7"/>
            <p:cNvSpPr/>
            <p:nvPr/>
          </p:nvSpPr>
          <p:spPr>
            <a:xfrm>
              <a:off x="8328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7"/>
            <p:cNvSpPr/>
            <p:nvPr/>
          </p:nvSpPr>
          <p:spPr>
            <a:xfrm>
              <a:off x="8725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0" y="208"/>
                    <a:pt x="122" y="331"/>
                  </a:cubicBezTo>
                  <a:cubicBezTo>
                    <a:pt x="161" y="371"/>
                    <a:pt x="210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7"/>
            <p:cNvSpPr/>
            <p:nvPr/>
          </p:nvSpPr>
          <p:spPr>
            <a:xfrm>
              <a:off x="9123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7"/>
            <p:cNvSpPr/>
            <p:nvPr/>
          </p:nvSpPr>
          <p:spPr>
            <a:xfrm>
              <a:off x="95207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2" y="331"/>
                  </a:cubicBezTo>
                  <a:cubicBezTo>
                    <a:pt x="162" y="371"/>
                    <a:pt x="211" y="389"/>
                    <a:pt x="259" y="389"/>
                  </a:cubicBezTo>
                  <a:cubicBezTo>
                    <a:pt x="358" y="389"/>
                    <a:pt x="454" y="312"/>
                    <a:pt x="454" y="195"/>
                  </a:cubicBezTo>
                  <a:cubicBezTo>
                    <a:pt x="454" y="87"/>
                    <a:pt x="367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7"/>
            <p:cNvSpPr/>
            <p:nvPr/>
          </p:nvSpPr>
          <p:spPr>
            <a:xfrm>
              <a:off x="991825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60" y="1"/>
                  </a:moveTo>
                  <a:cubicBezTo>
                    <a:pt x="87" y="1"/>
                    <a:pt x="1" y="208"/>
                    <a:pt x="124" y="331"/>
                  </a:cubicBezTo>
                  <a:cubicBezTo>
                    <a:pt x="163" y="371"/>
                    <a:pt x="211" y="389"/>
                    <a:pt x="259" y="389"/>
                  </a:cubicBezTo>
                  <a:cubicBezTo>
                    <a:pt x="359" y="389"/>
                    <a:pt x="454" y="312"/>
                    <a:pt x="454" y="195"/>
                  </a:cubicBezTo>
                  <a:cubicBezTo>
                    <a:pt x="454" y="87"/>
                    <a:pt x="368" y="1"/>
                    <a:pt x="260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7"/>
            <p:cNvSpPr/>
            <p:nvPr/>
          </p:nvSpPr>
          <p:spPr>
            <a:xfrm>
              <a:off x="1031575" y="1550425"/>
              <a:ext cx="11400" cy="9725"/>
            </a:xfrm>
            <a:custGeom>
              <a:avLst/>
              <a:gdLst/>
              <a:ahLst/>
              <a:cxnLst/>
              <a:rect l="l" t="t" r="r" b="b"/>
              <a:pathLst>
                <a:path w="456" h="389" extrusionOk="0">
                  <a:moveTo>
                    <a:pt x="262" y="1"/>
                  </a:moveTo>
                  <a:cubicBezTo>
                    <a:pt x="89" y="1"/>
                    <a:pt x="1" y="208"/>
                    <a:pt x="124" y="331"/>
                  </a:cubicBezTo>
                  <a:cubicBezTo>
                    <a:pt x="163" y="371"/>
                    <a:pt x="212" y="389"/>
                    <a:pt x="260" y="389"/>
                  </a:cubicBezTo>
                  <a:cubicBezTo>
                    <a:pt x="359" y="389"/>
                    <a:pt x="455" y="312"/>
                    <a:pt x="456" y="195"/>
                  </a:cubicBezTo>
                  <a:cubicBezTo>
                    <a:pt x="456" y="87"/>
                    <a:pt x="368" y="1"/>
                    <a:pt x="262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7"/>
            <p:cNvSpPr/>
            <p:nvPr/>
          </p:nvSpPr>
          <p:spPr>
            <a:xfrm>
              <a:off x="1071350" y="1550425"/>
              <a:ext cx="11350" cy="9725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259" y="1"/>
                  </a:moveTo>
                  <a:cubicBezTo>
                    <a:pt x="86" y="1"/>
                    <a:pt x="0" y="208"/>
                    <a:pt x="123" y="331"/>
                  </a:cubicBezTo>
                  <a:cubicBezTo>
                    <a:pt x="162" y="371"/>
                    <a:pt x="211" y="389"/>
                    <a:pt x="258" y="389"/>
                  </a:cubicBezTo>
                  <a:cubicBezTo>
                    <a:pt x="358" y="389"/>
                    <a:pt x="453" y="312"/>
                    <a:pt x="453" y="195"/>
                  </a:cubicBezTo>
                  <a:cubicBezTo>
                    <a:pt x="453" y="87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7"/>
            <p:cNvSpPr/>
            <p:nvPr/>
          </p:nvSpPr>
          <p:spPr>
            <a:xfrm>
              <a:off x="1271775" y="134580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7"/>
            <p:cNvSpPr/>
            <p:nvPr/>
          </p:nvSpPr>
          <p:spPr>
            <a:xfrm>
              <a:off x="1271775" y="13116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3"/>
                    <a:pt x="87" y="389"/>
                    <a:pt x="194" y="389"/>
                  </a:cubicBezTo>
                  <a:cubicBezTo>
                    <a:pt x="300" y="389"/>
                    <a:pt x="388" y="303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7"/>
            <p:cNvSpPr/>
            <p:nvPr/>
          </p:nvSpPr>
          <p:spPr>
            <a:xfrm>
              <a:off x="1271775" y="12775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7"/>
            <p:cNvSpPr/>
            <p:nvPr/>
          </p:nvSpPr>
          <p:spPr>
            <a:xfrm>
              <a:off x="1311525" y="12775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5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9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7"/>
            <p:cNvSpPr/>
            <p:nvPr/>
          </p:nvSpPr>
          <p:spPr>
            <a:xfrm>
              <a:off x="1271775" y="12434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7"/>
            <p:cNvSpPr/>
            <p:nvPr/>
          </p:nvSpPr>
          <p:spPr>
            <a:xfrm>
              <a:off x="1311525" y="12434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7"/>
            <p:cNvSpPr/>
            <p:nvPr/>
          </p:nvSpPr>
          <p:spPr>
            <a:xfrm>
              <a:off x="1271775" y="1209400"/>
              <a:ext cx="9725" cy="9700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194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3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7"/>
            <p:cNvSpPr/>
            <p:nvPr/>
          </p:nvSpPr>
          <p:spPr>
            <a:xfrm>
              <a:off x="1311525" y="1209400"/>
              <a:ext cx="9700" cy="9700"/>
            </a:xfrm>
            <a:custGeom>
              <a:avLst/>
              <a:gdLst/>
              <a:ahLst/>
              <a:cxnLst/>
              <a:rect l="l" t="t" r="r" b="b"/>
              <a:pathLst>
                <a:path w="388" h="388" extrusionOk="0">
                  <a:moveTo>
                    <a:pt x="195" y="1"/>
                  </a:moveTo>
                  <a:cubicBezTo>
                    <a:pt x="87" y="1"/>
                    <a:pt x="0" y="87"/>
                    <a:pt x="0" y="193"/>
                  </a:cubicBezTo>
                  <a:cubicBezTo>
                    <a:pt x="0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3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7"/>
            <p:cNvSpPr/>
            <p:nvPr/>
          </p:nvSpPr>
          <p:spPr>
            <a:xfrm>
              <a:off x="12717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4" y="387"/>
                  </a:cubicBezTo>
                  <a:cubicBezTo>
                    <a:pt x="300" y="387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7"/>
            <p:cNvSpPr/>
            <p:nvPr/>
          </p:nvSpPr>
          <p:spPr>
            <a:xfrm>
              <a:off x="1311525" y="11753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7"/>
                    <a:pt x="195" y="387"/>
                  </a:cubicBezTo>
                  <a:cubicBezTo>
                    <a:pt x="301" y="387"/>
                    <a:pt x="387" y="301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7"/>
            <p:cNvSpPr/>
            <p:nvPr/>
          </p:nvSpPr>
          <p:spPr>
            <a:xfrm>
              <a:off x="1351275" y="11753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7"/>
                    <a:pt x="195" y="387"/>
                  </a:cubicBezTo>
                  <a:cubicBezTo>
                    <a:pt x="301" y="387"/>
                    <a:pt x="389" y="301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7"/>
            <p:cNvSpPr/>
            <p:nvPr/>
          </p:nvSpPr>
          <p:spPr>
            <a:xfrm>
              <a:off x="12717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4" y="387"/>
                  </a:cubicBezTo>
                  <a:cubicBezTo>
                    <a:pt x="300" y="387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7"/>
            <p:cNvSpPr/>
            <p:nvPr/>
          </p:nvSpPr>
          <p:spPr>
            <a:xfrm>
              <a:off x="1311525" y="1141200"/>
              <a:ext cx="9700" cy="9675"/>
            </a:xfrm>
            <a:custGeom>
              <a:avLst/>
              <a:gdLst/>
              <a:ahLst/>
              <a:cxnLst/>
              <a:rect l="l" t="t" r="r" b="b"/>
              <a:pathLst>
                <a:path w="388" h="387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7"/>
                    <a:pt x="195" y="387"/>
                  </a:cubicBezTo>
                  <a:cubicBezTo>
                    <a:pt x="301" y="387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7"/>
            <p:cNvSpPr/>
            <p:nvPr/>
          </p:nvSpPr>
          <p:spPr>
            <a:xfrm>
              <a:off x="1351275" y="1141200"/>
              <a:ext cx="9725" cy="967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7"/>
                    <a:pt x="195" y="387"/>
                  </a:cubicBezTo>
                  <a:cubicBezTo>
                    <a:pt x="301" y="387"/>
                    <a:pt x="389" y="300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7"/>
            <p:cNvSpPr/>
            <p:nvPr/>
          </p:nvSpPr>
          <p:spPr>
            <a:xfrm>
              <a:off x="12717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7"/>
            <p:cNvSpPr/>
            <p:nvPr/>
          </p:nvSpPr>
          <p:spPr>
            <a:xfrm>
              <a:off x="1311525" y="11070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7"/>
            <p:cNvSpPr/>
            <p:nvPr/>
          </p:nvSpPr>
          <p:spPr>
            <a:xfrm>
              <a:off x="1351275" y="11070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1" y="389"/>
                    <a:pt x="389" y="301"/>
                    <a:pt x="389" y="195"/>
                  </a:cubicBezTo>
                  <a:cubicBezTo>
                    <a:pt x="389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7"/>
            <p:cNvSpPr/>
            <p:nvPr/>
          </p:nvSpPr>
          <p:spPr>
            <a:xfrm>
              <a:off x="12717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7"/>
            <p:cNvSpPr/>
            <p:nvPr/>
          </p:nvSpPr>
          <p:spPr>
            <a:xfrm>
              <a:off x="1311525" y="10729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7"/>
            <p:cNvSpPr/>
            <p:nvPr/>
          </p:nvSpPr>
          <p:spPr>
            <a:xfrm>
              <a:off x="1351275" y="10729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1"/>
                  </a:moveTo>
                  <a:cubicBezTo>
                    <a:pt x="87" y="1"/>
                    <a:pt x="1" y="87"/>
                    <a:pt x="1" y="195"/>
                  </a:cubicBezTo>
                  <a:cubicBezTo>
                    <a:pt x="1" y="301"/>
                    <a:pt x="87" y="389"/>
                    <a:pt x="195" y="389"/>
                  </a:cubicBezTo>
                  <a:cubicBezTo>
                    <a:pt x="301" y="389"/>
                    <a:pt x="389" y="301"/>
                    <a:pt x="389" y="195"/>
                  </a:cubicBezTo>
                  <a:cubicBezTo>
                    <a:pt x="389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7"/>
            <p:cNvSpPr/>
            <p:nvPr/>
          </p:nvSpPr>
          <p:spPr>
            <a:xfrm>
              <a:off x="12717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4" y="388"/>
                  </a:cubicBezTo>
                  <a:cubicBezTo>
                    <a:pt x="300" y="388"/>
                    <a:pt x="388" y="301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7"/>
            <p:cNvSpPr/>
            <p:nvPr/>
          </p:nvSpPr>
          <p:spPr>
            <a:xfrm>
              <a:off x="1311525" y="10388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1"/>
                    <a:pt x="87" y="388"/>
                    <a:pt x="195" y="388"/>
                  </a:cubicBezTo>
                  <a:cubicBezTo>
                    <a:pt x="301" y="388"/>
                    <a:pt x="387" y="301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7"/>
            <p:cNvSpPr/>
            <p:nvPr/>
          </p:nvSpPr>
          <p:spPr>
            <a:xfrm>
              <a:off x="1351275" y="10388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1"/>
                    <a:pt x="87" y="388"/>
                    <a:pt x="195" y="388"/>
                  </a:cubicBezTo>
                  <a:cubicBezTo>
                    <a:pt x="301" y="388"/>
                    <a:pt x="389" y="301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7"/>
            <p:cNvSpPr/>
            <p:nvPr/>
          </p:nvSpPr>
          <p:spPr>
            <a:xfrm>
              <a:off x="12717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4" y="388"/>
                  </a:cubicBezTo>
                  <a:cubicBezTo>
                    <a:pt x="300" y="388"/>
                    <a:pt x="388" y="300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7"/>
            <p:cNvSpPr/>
            <p:nvPr/>
          </p:nvSpPr>
          <p:spPr>
            <a:xfrm>
              <a:off x="1311525" y="1004775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0"/>
                    <a:pt x="87" y="388"/>
                    <a:pt x="195" y="388"/>
                  </a:cubicBezTo>
                  <a:cubicBezTo>
                    <a:pt x="301" y="388"/>
                    <a:pt x="387" y="300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7"/>
            <p:cNvSpPr/>
            <p:nvPr/>
          </p:nvSpPr>
          <p:spPr>
            <a:xfrm>
              <a:off x="1351275" y="100477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5" y="0"/>
                  </a:moveTo>
                  <a:cubicBezTo>
                    <a:pt x="87" y="0"/>
                    <a:pt x="1" y="87"/>
                    <a:pt x="1" y="194"/>
                  </a:cubicBezTo>
                  <a:cubicBezTo>
                    <a:pt x="1" y="300"/>
                    <a:pt x="87" y="388"/>
                    <a:pt x="195" y="388"/>
                  </a:cubicBezTo>
                  <a:cubicBezTo>
                    <a:pt x="301" y="388"/>
                    <a:pt x="389" y="300"/>
                    <a:pt x="389" y="194"/>
                  </a:cubicBezTo>
                  <a:cubicBezTo>
                    <a:pt x="389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7"/>
            <p:cNvSpPr/>
            <p:nvPr/>
          </p:nvSpPr>
          <p:spPr>
            <a:xfrm>
              <a:off x="1271775" y="9706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4" y="389"/>
                  </a:cubicBezTo>
                  <a:cubicBezTo>
                    <a:pt x="300" y="389"/>
                    <a:pt x="388" y="301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7"/>
            <p:cNvSpPr/>
            <p:nvPr/>
          </p:nvSpPr>
          <p:spPr>
            <a:xfrm>
              <a:off x="1311525" y="9706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1"/>
                    <a:pt x="87" y="389"/>
                    <a:pt x="195" y="389"/>
                  </a:cubicBezTo>
                  <a:cubicBezTo>
                    <a:pt x="301" y="389"/>
                    <a:pt x="387" y="301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7"/>
            <p:cNvSpPr/>
            <p:nvPr/>
          </p:nvSpPr>
          <p:spPr>
            <a:xfrm>
              <a:off x="1271775" y="9365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7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7"/>
            <p:cNvSpPr/>
            <p:nvPr/>
          </p:nvSpPr>
          <p:spPr>
            <a:xfrm>
              <a:off x="1311525" y="9365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1"/>
                  </a:moveTo>
                  <a:cubicBezTo>
                    <a:pt x="87" y="1"/>
                    <a:pt x="0" y="87"/>
                    <a:pt x="0" y="195"/>
                  </a:cubicBezTo>
                  <a:cubicBezTo>
                    <a:pt x="0" y="302"/>
                    <a:pt x="87" y="389"/>
                    <a:pt x="195" y="389"/>
                  </a:cubicBezTo>
                  <a:cubicBezTo>
                    <a:pt x="301" y="389"/>
                    <a:pt x="387" y="302"/>
                    <a:pt x="387" y="195"/>
                  </a:cubicBezTo>
                  <a:cubicBezTo>
                    <a:pt x="387" y="87"/>
                    <a:pt x="301" y="1"/>
                    <a:pt x="195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7"/>
            <p:cNvSpPr/>
            <p:nvPr/>
          </p:nvSpPr>
          <p:spPr>
            <a:xfrm>
              <a:off x="1271775" y="9024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7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7"/>
            <p:cNvSpPr/>
            <p:nvPr/>
          </p:nvSpPr>
          <p:spPr>
            <a:xfrm>
              <a:off x="1311525" y="9024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7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7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7"/>
            <p:cNvSpPr/>
            <p:nvPr/>
          </p:nvSpPr>
          <p:spPr>
            <a:xfrm>
              <a:off x="1271775" y="8683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4" y="388"/>
                  </a:cubicBezTo>
                  <a:cubicBezTo>
                    <a:pt x="300" y="388"/>
                    <a:pt x="388" y="302"/>
                    <a:pt x="388" y="194"/>
                  </a:cubicBezTo>
                  <a:cubicBezTo>
                    <a:pt x="388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7"/>
            <p:cNvSpPr/>
            <p:nvPr/>
          </p:nvSpPr>
          <p:spPr>
            <a:xfrm>
              <a:off x="1311525" y="868350"/>
              <a:ext cx="9700" cy="9725"/>
            </a:xfrm>
            <a:custGeom>
              <a:avLst/>
              <a:gdLst/>
              <a:ahLst/>
              <a:cxnLst/>
              <a:rect l="l" t="t" r="r" b="b"/>
              <a:pathLst>
                <a:path w="388" h="389" extrusionOk="0">
                  <a:moveTo>
                    <a:pt x="195" y="0"/>
                  </a:moveTo>
                  <a:cubicBezTo>
                    <a:pt x="87" y="0"/>
                    <a:pt x="0" y="88"/>
                    <a:pt x="0" y="194"/>
                  </a:cubicBezTo>
                  <a:cubicBezTo>
                    <a:pt x="0" y="302"/>
                    <a:pt x="87" y="388"/>
                    <a:pt x="195" y="388"/>
                  </a:cubicBezTo>
                  <a:cubicBezTo>
                    <a:pt x="301" y="388"/>
                    <a:pt x="387" y="302"/>
                    <a:pt x="387" y="194"/>
                  </a:cubicBezTo>
                  <a:cubicBezTo>
                    <a:pt x="387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7"/>
            <p:cNvSpPr/>
            <p:nvPr/>
          </p:nvSpPr>
          <p:spPr>
            <a:xfrm>
              <a:off x="1271775" y="8342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9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9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7"/>
            <p:cNvSpPr/>
            <p:nvPr/>
          </p:nvSpPr>
          <p:spPr>
            <a:xfrm>
              <a:off x="1271775" y="800125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94" y="1"/>
                  </a:moveTo>
                  <a:cubicBezTo>
                    <a:pt x="87" y="1"/>
                    <a:pt x="0" y="88"/>
                    <a:pt x="0" y="195"/>
                  </a:cubicBezTo>
                  <a:cubicBezTo>
                    <a:pt x="0" y="302"/>
                    <a:pt x="87" y="389"/>
                    <a:pt x="194" y="389"/>
                  </a:cubicBezTo>
                  <a:cubicBezTo>
                    <a:pt x="300" y="389"/>
                    <a:pt x="388" y="302"/>
                    <a:pt x="388" y="195"/>
                  </a:cubicBezTo>
                  <a:cubicBezTo>
                    <a:pt x="388" y="88"/>
                    <a:pt x="300" y="1"/>
                    <a:pt x="194" y="1"/>
                  </a:cubicBezTo>
                  <a:close/>
                </a:path>
              </a:pathLst>
            </a:custGeom>
            <a:solidFill>
              <a:srgbClr val="FFFFFF">
                <a:alpha val="54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9" name="Google Shape;3569;p7"/>
          <p:cNvSpPr txBox="1">
            <a:spLocks noGrp="1"/>
          </p:cNvSpPr>
          <p:nvPr>
            <p:ph type="title"/>
          </p:nvPr>
        </p:nvSpPr>
        <p:spPr>
          <a:xfrm>
            <a:off x="1700775" y="431402"/>
            <a:ext cx="57426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6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700775" y="431402"/>
            <a:ext cx="57426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360975"/>
            <a:ext cx="7699200" cy="3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 Light"/>
              <a:buChar char="●"/>
              <a:defRPr>
                <a:solidFill>
                  <a:schemeClr val="accen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8" r:id="rId4"/>
  </p:sldLayoutIdLst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7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7" name="Google Shape;7627;p27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7628" name="Google Shape;7628;p27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4" name="Google Shape;7634;p29"/>
          <p:cNvSpPr txBox="1">
            <a:spLocks noGrp="1"/>
          </p:cNvSpPr>
          <p:nvPr>
            <p:ph type="ctrTitle"/>
          </p:nvPr>
        </p:nvSpPr>
        <p:spPr>
          <a:xfrm>
            <a:off x="971600" y="771550"/>
            <a:ext cx="6984776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5400" b="1" dirty="0" smtClean="0">
                <a:latin typeface="Book Antiqua" pitchFamily="18" charset="0"/>
                <a:cs typeface="Poppins Light" charset="0"/>
              </a:rPr>
              <a:t>Города-побратимы</a:t>
            </a:r>
            <a:endParaRPr sz="5400" b="1" dirty="0">
              <a:latin typeface="Book Antiqua" pitchFamily="18" charset="0"/>
              <a:cs typeface="Poppins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Брянск и Латвия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в латвии.jpg"/>
          <p:cNvPicPr>
            <a:picLocks noChangeAspect="1"/>
          </p:cNvPicPr>
          <p:nvPr/>
        </p:nvPicPr>
        <p:blipFill>
          <a:blip r:embed="rId2"/>
          <a:srcRect t="13601" b="9401"/>
          <a:stretch>
            <a:fillRect/>
          </a:stretch>
        </p:blipFill>
        <p:spPr>
          <a:xfrm>
            <a:off x="1115616" y="555526"/>
            <a:ext cx="6858000" cy="39604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3608" y="4083918"/>
            <a:ext cx="7056784" cy="10156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</a:rPr>
              <a:t>Анcамбль</a:t>
            </a:r>
            <a:r>
              <a:rPr lang="ru-RU" sz="2000" dirty="0" smtClean="0">
                <a:solidFill>
                  <a:schemeClr val="bg1"/>
                </a:solidFill>
              </a:rPr>
              <a:t>  </a:t>
            </a:r>
            <a:r>
              <a:rPr lang="ru-RU" sz="2000" dirty="0" err="1" smtClean="0">
                <a:solidFill>
                  <a:schemeClr val="bg1"/>
                </a:solidFill>
              </a:rPr>
              <a:t>эcтрадного</a:t>
            </a:r>
            <a:r>
              <a:rPr lang="ru-RU" sz="2000" dirty="0" smtClean="0">
                <a:solidFill>
                  <a:schemeClr val="bg1"/>
                </a:solidFill>
              </a:rPr>
              <a:t> танца «Белые берега»  из Брянска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на XXIV международном </a:t>
            </a:r>
            <a:r>
              <a:rPr lang="ru-RU" sz="2000" dirty="0" err="1" smtClean="0">
                <a:solidFill>
                  <a:schemeClr val="bg1"/>
                </a:solidFill>
              </a:rPr>
              <a:t>феcтивале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в Латвии в рамках празднования дней </a:t>
            </a:r>
            <a:r>
              <a:rPr lang="ru-RU" sz="2000" dirty="0" err="1" smtClean="0">
                <a:solidFill>
                  <a:schemeClr val="bg1"/>
                </a:solidFill>
              </a:rPr>
              <a:t>Ауцcкого</a:t>
            </a:r>
            <a:r>
              <a:rPr lang="ru-RU" sz="2000" dirty="0" smtClean="0">
                <a:solidFill>
                  <a:schemeClr val="bg1"/>
                </a:solidFill>
              </a:rPr>
              <a:t> края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Брянск и Сербия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5 форум.jpg"/>
          <p:cNvPicPr>
            <a:picLocks noChangeAspect="1"/>
          </p:cNvPicPr>
          <p:nvPr/>
        </p:nvPicPr>
        <p:blipFill>
          <a:blip r:embed="rId2"/>
          <a:srcRect b="14136"/>
          <a:stretch>
            <a:fillRect/>
          </a:stretch>
        </p:blipFill>
        <p:spPr>
          <a:xfrm>
            <a:off x="827584" y="627534"/>
            <a:ext cx="7620000" cy="43591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7584" y="4659983"/>
            <a:ext cx="7632848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Пятый Международный экономический форум в Брянске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Российские города-побратимы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памятник омчанам.jpg"/>
          <p:cNvPicPr>
            <a:picLocks noChangeAspect="1"/>
          </p:cNvPicPr>
          <p:nvPr/>
        </p:nvPicPr>
        <p:blipFill>
          <a:blip r:embed="rId2"/>
          <a:srcRect t="2800" r="27950" b="11802"/>
          <a:stretch>
            <a:fillRect/>
          </a:stretch>
        </p:blipFill>
        <p:spPr>
          <a:xfrm>
            <a:off x="323528" y="627534"/>
            <a:ext cx="4941168" cy="43924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36096" y="1059582"/>
            <a:ext cx="34563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Памятник-монумент воинам 30-й отдельной Омской лыжной стрелковой бригады в г.Севске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Брянск и Абхазия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побратим сухум.jpg"/>
          <p:cNvPicPr>
            <a:picLocks noChangeAspect="1"/>
          </p:cNvPicPr>
          <p:nvPr/>
        </p:nvPicPr>
        <p:blipFill>
          <a:blip r:embed="rId2"/>
          <a:srcRect b="8488"/>
          <a:stretch>
            <a:fillRect/>
          </a:stretch>
        </p:blipFill>
        <p:spPr>
          <a:xfrm>
            <a:off x="395536" y="699542"/>
            <a:ext cx="8572500" cy="4436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Брянск и Брянка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Брянка_соглашение-4.jpg"/>
          <p:cNvPicPr>
            <a:picLocks noChangeAspect="1"/>
          </p:cNvPicPr>
          <p:nvPr/>
        </p:nvPicPr>
        <p:blipFill>
          <a:blip r:embed="rId2"/>
          <a:srcRect t="18825"/>
          <a:stretch>
            <a:fillRect/>
          </a:stretch>
        </p:blipFill>
        <p:spPr>
          <a:xfrm>
            <a:off x="0" y="699542"/>
            <a:ext cx="9180512" cy="5589240"/>
          </a:xfrm>
          <a:prstGeom prst="rect">
            <a:avLst/>
          </a:prstGeom>
        </p:spPr>
      </p:pic>
      <p:pic>
        <p:nvPicPr>
          <p:cNvPr id="4" name="Рисунок 3" descr="гуманитарк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3558"/>
            <a:ext cx="9144000" cy="5143500"/>
          </a:xfrm>
          <a:prstGeom prst="rect">
            <a:avLst/>
          </a:prstGeom>
        </p:spPr>
      </p:pic>
      <p:pic>
        <p:nvPicPr>
          <p:cNvPr id="5" name="Рисунок 4" descr="гуманитарка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699542"/>
            <a:ext cx="8340811" cy="5143500"/>
          </a:xfrm>
          <a:prstGeom prst="rect">
            <a:avLst/>
          </a:prstGeom>
        </p:spPr>
      </p:pic>
      <p:pic>
        <p:nvPicPr>
          <p:cNvPr id="6" name="Рисунок 5" descr="кровля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699542"/>
            <a:ext cx="6858000" cy="5143500"/>
          </a:xfrm>
          <a:prstGeom prst="rect">
            <a:avLst/>
          </a:prstGeom>
        </p:spPr>
      </p:pic>
      <p:pic>
        <p:nvPicPr>
          <p:cNvPr id="7" name="Рисунок 6" descr="трубы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99542"/>
            <a:ext cx="9144000" cy="5143500"/>
          </a:xfrm>
          <a:prstGeom prst="rect">
            <a:avLst/>
          </a:prstGeom>
        </p:spPr>
      </p:pic>
      <p:pic>
        <p:nvPicPr>
          <p:cNvPr id="8" name="Рисунок 7" descr="дружба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699542"/>
            <a:ext cx="7727324" cy="5143500"/>
          </a:xfrm>
          <a:prstGeom prst="rect">
            <a:avLst/>
          </a:prstGeom>
        </p:spPr>
      </p:pic>
      <p:pic>
        <p:nvPicPr>
          <p:cNvPr id="9" name="Рисунок 8" descr="дружба2.jpg"/>
          <p:cNvPicPr>
            <a:picLocks noChangeAspect="1"/>
          </p:cNvPicPr>
          <p:nvPr/>
        </p:nvPicPr>
        <p:blipFill>
          <a:blip r:embed="rId8"/>
          <a:srcRect t="9465"/>
          <a:stretch>
            <a:fillRect/>
          </a:stretch>
        </p:blipFill>
        <p:spPr>
          <a:xfrm>
            <a:off x="0" y="627534"/>
            <a:ext cx="9144000" cy="5366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"/>
            <a:ext cx="9144000" cy="6995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1" u="none" strike="noStrike" kern="0" cap="none" spc="0" normalizeH="0" baseline="0" noProof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</a:rPr>
              <a:t>Губернатор Брянской области А.В. Богомаз</a:t>
            </a:r>
            <a:r>
              <a:rPr kumimoji="0" lang="ru-RU" sz="3000" b="1" i="1" u="none" strike="noStrike" kern="0" cap="none" spc="0" normalizeH="0" noProof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lang="ru-RU" sz="3000" b="1" i="1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 descr="богомаз).jpg"/>
          <p:cNvPicPr>
            <a:picLocks noChangeAspect="1"/>
          </p:cNvPicPr>
          <p:nvPr/>
        </p:nvPicPr>
        <p:blipFill>
          <a:blip r:embed="rId2"/>
          <a:srcRect l="19118"/>
          <a:stretch>
            <a:fillRect/>
          </a:stretch>
        </p:blipFill>
        <p:spPr>
          <a:xfrm>
            <a:off x="4211960" y="843558"/>
            <a:ext cx="4714850" cy="3867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771550"/>
            <a:ext cx="3744416" cy="4299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«Для объектов, которые предложило правительство Луганской Народной Республики — а их 33 на этот год, — мы сделали проекты, провели экспертизу и уже приступили к работам. В Брянке на протяжении 30 лет никто ничего не делал, город застрял в 90-х годах прошлого века. Вся социальная и коммунальная инфраструктура в упадке».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«Мы уже не братья…»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10 на 15 Брянск_черновцы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975"/>
            <a:ext cx="9144000" cy="3257550"/>
          </a:xfrm>
          <a:prstGeom prst="rect">
            <a:avLst/>
          </a:prstGeom>
        </p:spPr>
      </p:pic>
      <p:pic>
        <p:nvPicPr>
          <p:cNvPr id="4" name="Рисунок 3" descr="Брянск_Черниго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6775"/>
            <a:ext cx="9144000" cy="4416725"/>
          </a:xfrm>
          <a:prstGeom prst="rect">
            <a:avLst/>
          </a:prstGeom>
        </p:spPr>
      </p:pic>
      <p:pic>
        <p:nvPicPr>
          <p:cNvPr id="7" name="Рисунок 6" descr="брянск и конин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7137"/>
            <a:ext cx="9144000" cy="4606901"/>
          </a:xfrm>
          <a:prstGeom prst="rect">
            <a:avLst/>
          </a:prstGeom>
        </p:spPr>
      </p:pic>
      <p:pic>
        <p:nvPicPr>
          <p:cNvPr id="9" name="Рисунок 8" descr="9 мая 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555526"/>
            <a:ext cx="7711394" cy="5143500"/>
          </a:xfrm>
          <a:prstGeom prst="rect">
            <a:avLst/>
          </a:prstGeom>
        </p:spPr>
      </p:pic>
      <p:pic>
        <p:nvPicPr>
          <p:cNvPr id="12" name="Рисунок 11" descr="2023-04-20_17-52-3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555526"/>
            <a:ext cx="4788545" cy="5143500"/>
          </a:xfrm>
          <a:prstGeom prst="rect">
            <a:avLst/>
          </a:prstGeom>
        </p:spPr>
      </p:pic>
      <p:pic>
        <p:nvPicPr>
          <p:cNvPr id="13" name="Рисунок 12" descr="брянск и конин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5526"/>
            <a:ext cx="9144000" cy="4606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"/>
            <a:ext cx="9144000" cy="6995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1" u="none" strike="noStrike" kern="0" cap="none" spc="0" normalizeH="0" baseline="0" noProof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</a:rPr>
              <a:t>Глава города Брянск М.В. </a:t>
            </a:r>
            <a:r>
              <a:rPr kumimoji="0" lang="ru-RU" sz="3000" b="1" i="1" u="none" strike="noStrike" kern="0" cap="none" spc="0" normalizeH="0" baseline="0" noProof="0" dirty="0" err="1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</a:rPr>
              <a:t>Дбар</a:t>
            </a:r>
            <a:endParaRPr kumimoji="0" lang="ru-RU" sz="3000" b="1" i="1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 descr="дбар.jpg"/>
          <p:cNvPicPr>
            <a:picLocks noChangeAspect="1"/>
          </p:cNvPicPr>
          <p:nvPr/>
        </p:nvPicPr>
        <p:blipFill>
          <a:blip r:embed="rId2"/>
          <a:srcRect l="17256" r="14802"/>
          <a:stretch>
            <a:fillRect/>
          </a:stretch>
        </p:blipFill>
        <p:spPr>
          <a:xfrm>
            <a:off x="107504" y="648072"/>
            <a:ext cx="4392488" cy="42999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2000" y="843558"/>
            <a:ext cx="43204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«Мы … привержены мирному, конструктивному взаимодействию со всем миром… Мы помним, что институт городов-побратимов — действенный инструмент народной дипломатии, это прямой разговор, это открытые дискуссии, путь к миру и сотрудничеству. Поэтому мы оставляем дверь открытой, мы готовы продолжить сотрудничество, как только Вы поменяете своё решение».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9" name="Google Shape;7709;p32"/>
          <p:cNvSpPr txBox="1">
            <a:spLocks noGrp="1"/>
          </p:cNvSpPr>
          <p:nvPr>
            <p:ph type="body" idx="1"/>
          </p:nvPr>
        </p:nvSpPr>
        <p:spPr>
          <a:xfrm>
            <a:off x="1547664" y="555526"/>
            <a:ext cx="6048672" cy="15841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spcAft>
                <a:spcPts val="1600"/>
              </a:spcAft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В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апреле 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по всему миру празднуют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день породненных городов, проводящийся ежегодно в последнее воскресенье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этого месяца по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решению Всемирной Федерации породненных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городов.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В 2023 году 30 апреля празднуется 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60-летие этого праздника.</a:t>
            </a:r>
          </a:p>
          <a:p>
            <a:pPr marL="0" indent="0" algn="just">
              <a:spcAft>
                <a:spcPts val="1600"/>
              </a:spcAft>
              <a:buNone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Book Antiqua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7710" name="Google Shape;7710;p32"/>
          <p:cNvGrpSpPr/>
          <p:nvPr/>
        </p:nvGrpSpPr>
        <p:grpSpPr>
          <a:xfrm rot="3286129">
            <a:off x="146213" y="3140044"/>
            <a:ext cx="1492208" cy="766055"/>
            <a:chOff x="3826900" y="1381575"/>
            <a:chExt cx="1490210" cy="1112645"/>
          </a:xfrm>
        </p:grpSpPr>
        <p:sp>
          <p:nvSpPr>
            <p:cNvPr id="7711" name="Google Shape;7711;p32"/>
            <p:cNvSpPr/>
            <p:nvPr/>
          </p:nvSpPr>
          <p:spPr>
            <a:xfrm>
              <a:off x="4049298" y="1740620"/>
              <a:ext cx="422700" cy="753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32"/>
            <p:cNvSpPr/>
            <p:nvPr/>
          </p:nvSpPr>
          <p:spPr>
            <a:xfrm>
              <a:off x="3826900" y="1610190"/>
              <a:ext cx="422700" cy="753600"/>
            </a:xfrm>
            <a:prstGeom prst="rect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32"/>
            <p:cNvSpPr/>
            <p:nvPr/>
          </p:nvSpPr>
          <p:spPr>
            <a:xfrm>
              <a:off x="4360655" y="1381575"/>
              <a:ext cx="422700" cy="753600"/>
            </a:xfrm>
            <a:prstGeom prst="rect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32"/>
            <p:cNvSpPr/>
            <p:nvPr/>
          </p:nvSpPr>
          <p:spPr>
            <a:xfrm>
              <a:off x="4671993" y="1711636"/>
              <a:ext cx="422700" cy="753600"/>
            </a:xfrm>
            <a:prstGeom prst="rect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32"/>
            <p:cNvSpPr/>
            <p:nvPr/>
          </p:nvSpPr>
          <p:spPr>
            <a:xfrm>
              <a:off x="4894410" y="1610190"/>
              <a:ext cx="422700" cy="7536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9" name="Прямоугольник 1618"/>
          <p:cNvSpPr/>
          <p:nvPr/>
        </p:nvSpPr>
        <p:spPr>
          <a:xfrm>
            <a:off x="1763688" y="2571750"/>
            <a:ext cx="5688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 algn="just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Города–побратимы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- это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города, между которыми установлены постоянные дружественные связи для взаимного ознакомления с жизнью, историей и культурой.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620" name="Picture 2" descr="C:\Users\Жопосранчик\Downloads\pngwing.com (1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9872" l="0" r="100000">
                        <a14:foregroundMark x1="23021" y1="72401" x2="23021" y2="72401"/>
                        <a14:foregroundMark x1="52651" y1="64313" x2="52651" y2="64313"/>
                        <a14:foregroundMark x1="58243" y1="51861" x2="58243" y2="51861"/>
                        <a14:foregroundMark x1="62890" y1="37741" x2="62890" y2="37741"/>
                        <a14:foregroundMark x1="80465" y1="16175" x2="80465" y2="16175"/>
                        <a14:foregroundMark x1="94336" y1="36457" x2="94336" y2="36457"/>
                        <a14:foregroundMark x1="23747" y1="69833" x2="23747" y2="69833"/>
                        <a14:backgroundMark x1="38925" y1="82927" x2="38925" y2="82927"/>
                        <a14:backgroundMark x1="38562" y1="21694" x2="38562" y2="21694"/>
                        <a14:backgroundMark x1="45606" y1="92041" x2="45606" y2="92041"/>
                        <a14:backgroundMark x1="31009" y1="78306" x2="31009" y2="78306"/>
                        <a14:backgroundMark x1="29339" y1="67522" x2="29339" y2="67522"/>
                        <a14:backgroundMark x1="37473" y1="69833" x2="37473" y2="69833"/>
                        <a14:backgroundMark x1="43065" y1="81001" x2="43065" y2="810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939902"/>
            <a:ext cx="1800200" cy="1018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1" name="Picture 3" descr="C:\Users\Жопосранчик\Downloads\pngwing.com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98117"/>
            <a:ext cx="2515205" cy="15453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2" name="Picture 4" descr="C:\Users\Жопосранчик\Downloads\pngwing.com (4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16294"/>
            <a:ext cx="2082276" cy="17272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0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5" name="Google Shape;7725;p33"/>
          <p:cNvSpPr txBox="1">
            <a:spLocks noGrp="1"/>
          </p:cNvSpPr>
          <p:nvPr>
            <p:ph type="body" idx="1"/>
          </p:nvPr>
        </p:nvSpPr>
        <p:spPr>
          <a:xfrm>
            <a:off x="1049699" y="3995774"/>
            <a:ext cx="2329500" cy="808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dirty="0" smtClean="0">
                <a:latin typeface="Book Antiqua" pitchFamily="18" charset="0"/>
              </a:rPr>
              <a:t>Волгоград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dirty="0" smtClean="0">
                <a:latin typeface="Book Antiqua" pitchFamily="18" charset="0"/>
              </a:rPr>
              <a:t>(</a:t>
            </a:r>
            <a:r>
              <a:rPr lang="ru-RU" dirty="0" err="1" smtClean="0">
                <a:latin typeface="Book Antiqua" pitchFamily="18" charset="0"/>
              </a:rPr>
              <a:t>быв.Сталинград</a:t>
            </a:r>
            <a:r>
              <a:rPr lang="ru-RU" dirty="0" smtClean="0">
                <a:latin typeface="Book Antiqua" pitchFamily="18" charset="0"/>
              </a:rPr>
              <a:t>)</a:t>
            </a:r>
            <a:endParaRPr dirty="0">
              <a:latin typeface="Book Antiqua" pitchFamily="18" charset="0"/>
            </a:endParaRPr>
          </a:p>
        </p:txBody>
      </p:sp>
      <p:sp>
        <p:nvSpPr>
          <p:cNvPr id="7726" name="Google Shape;7726;p33"/>
          <p:cNvSpPr txBox="1">
            <a:spLocks noGrp="1"/>
          </p:cNvSpPr>
          <p:nvPr>
            <p:ph type="body" idx="2"/>
          </p:nvPr>
        </p:nvSpPr>
        <p:spPr>
          <a:xfrm>
            <a:off x="5761100" y="3995775"/>
            <a:ext cx="2329500" cy="5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dirty="0" err="1" smtClean="0">
                <a:latin typeface="Book Antiqua" pitchFamily="18" charset="0"/>
              </a:rPr>
              <a:t>Конверти</a:t>
            </a:r>
            <a:endParaRPr dirty="0">
              <a:latin typeface="Book Antiqua" pitchFamily="18" charset="0"/>
            </a:endParaRPr>
          </a:p>
        </p:txBody>
      </p:sp>
      <p:sp>
        <p:nvSpPr>
          <p:cNvPr id="7727" name="Google Shape;7727;p33"/>
          <p:cNvSpPr txBox="1">
            <a:spLocks noGrp="1"/>
          </p:cNvSpPr>
          <p:nvPr>
            <p:ph type="subTitle" idx="3"/>
          </p:nvPr>
        </p:nvSpPr>
        <p:spPr>
          <a:xfrm>
            <a:off x="1047688" y="3495575"/>
            <a:ext cx="2329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7906" name="Google Shape;7906;p33"/>
          <p:cNvGrpSpPr/>
          <p:nvPr/>
        </p:nvGrpSpPr>
        <p:grpSpPr>
          <a:xfrm rot="13861665">
            <a:off x="4486416" y="4011148"/>
            <a:ext cx="1490178" cy="21378"/>
            <a:chOff x="2940000" y="3484425"/>
            <a:chExt cx="876575" cy="12575"/>
          </a:xfrm>
        </p:grpSpPr>
        <p:sp>
          <p:nvSpPr>
            <p:cNvPr id="7907" name="Google Shape;7907;p33"/>
            <p:cNvSpPr/>
            <p:nvPr/>
          </p:nvSpPr>
          <p:spPr>
            <a:xfrm>
              <a:off x="3566825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0" y="101"/>
                    <a:pt x="1" y="252"/>
                  </a:cubicBezTo>
                  <a:cubicBezTo>
                    <a:pt x="1" y="389"/>
                    <a:pt x="112" y="502"/>
                    <a:pt x="249" y="502"/>
                  </a:cubicBezTo>
                  <a:cubicBezTo>
                    <a:pt x="250" y="502"/>
                    <a:pt x="251" y="502"/>
                    <a:pt x="251" y="502"/>
                  </a:cubicBezTo>
                  <a:cubicBezTo>
                    <a:pt x="474" y="502"/>
                    <a:pt x="586" y="232"/>
                    <a:pt x="429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33"/>
            <p:cNvSpPr/>
            <p:nvPr/>
          </p:nvSpPr>
          <p:spPr>
            <a:xfrm>
              <a:off x="3488475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475" y="502"/>
                    <a:pt x="586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33"/>
            <p:cNvSpPr/>
            <p:nvPr/>
          </p:nvSpPr>
          <p:spPr>
            <a:xfrm>
              <a:off x="3410100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2" y="502"/>
                  </a:cubicBezTo>
                  <a:cubicBezTo>
                    <a:pt x="475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33"/>
            <p:cNvSpPr/>
            <p:nvPr/>
          </p:nvSpPr>
          <p:spPr>
            <a:xfrm>
              <a:off x="3331775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90"/>
                    <a:pt x="113" y="502"/>
                    <a:pt x="251" y="502"/>
                  </a:cubicBezTo>
                  <a:cubicBezTo>
                    <a:pt x="473" y="502"/>
                    <a:pt x="586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33"/>
            <p:cNvSpPr/>
            <p:nvPr/>
          </p:nvSpPr>
          <p:spPr>
            <a:xfrm>
              <a:off x="380187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2" y="502"/>
                  </a:cubicBezTo>
                  <a:cubicBezTo>
                    <a:pt x="475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33"/>
            <p:cNvSpPr/>
            <p:nvPr/>
          </p:nvSpPr>
          <p:spPr>
            <a:xfrm>
              <a:off x="3723550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90"/>
                    <a:pt x="113" y="502"/>
                    <a:pt x="250" y="502"/>
                  </a:cubicBezTo>
                  <a:cubicBezTo>
                    <a:pt x="473" y="502"/>
                    <a:pt x="585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3" name="Google Shape;7913;p33"/>
            <p:cNvSpPr/>
            <p:nvPr/>
          </p:nvSpPr>
          <p:spPr>
            <a:xfrm>
              <a:off x="3645175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251" y="502"/>
                    <a:pt x="252" y="502"/>
                    <a:pt x="253" y="502"/>
                  </a:cubicBezTo>
                  <a:cubicBezTo>
                    <a:pt x="476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4" name="Google Shape;7914;p33"/>
            <p:cNvSpPr/>
            <p:nvPr/>
          </p:nvSpPr>
          <p:spPr>
            <a:xfrm>
              <a:off x="3253400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251" y="502"/>
                    <a:pt x="252" y="502"/>
                    <a:pt x="253" y="502"/>
                  </a:cubicBezTo>
                  <a:cubicBezTo>
                    <a:pt x="476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5" name="Google Shape;7915;p33"/>
            <p:cNvSpPr/>
            <p:nvPr/>
          </p:nvSpPr>
          <p:spPr>
            <a:xfrm>
              <a:off x="317507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89"/>
                    <a:pt x="111" y="502"/>
                    <a:pt x="249" y="502"/>
                  </a:cubicBezTo>
                  <a:cubicBezTo>
                    <a:pt x="250" y="502"/>
                    <a:pt x="251" y="502"/>
                    <a:pt x="252" y="502"/>
                  </a:cubicBezTo>
                  <a:cubicBezTo>
                    <a:pt x="475" y="502"/>
                    <a:pt x="587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6" name="Google Shape;7916;p33"/>
            <p:cNvSpPr/>
            <p:nvPr/>
          </p:nvSpPr>
          <p:spPr>
            <a:xfrm>
              <a:off x="3096700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89"/>
                    <a:pt x="111" y="502"/>
                    <a:pt x="248" y="502"/>
                  </a:cubicBezTo>
                  <a:cubicBezTo>
                    <a:pt x="249" y="502"/>
                    <a:pt x="250" y="502"/>
                    <a:pt x="251" y="502"/>
                  </a:cubicBezTo>
                  <a:cubicBezTo>
                    <a:pt x="475" y="502"/>
                    <a:pt x="587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7" name="Google Shape;7917;p33"/>
            <p:cNvSpPr/>
            <p:nvPr/>
          </p:nvSpPr>
          <p:spPr>
            <a:xfrm>
              <a:off x="301832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5" y="1"/>
                    <a:pt x="1" y="101"/>
                    <a:pt x="1" y="252"/>
                  </a:cubicBezTo>
                  <a:cubicBezTo>
                    <a:pt x="1" y="390"/>
                    <a:pt x="113" y="502"/>
                    <a:pt x="253" y="502"/>
                  </a:cubicBezTo>
                  <a:cubicBezTo>
                    <a:pt x="475" y="502"/>
                    <a:pt x="588" y="232"/>
                    <a:pt x="430" y="75"/>
                  </a:cubicBezTo>
                  <a:cubicBezTo>
                    <a:pt x="378" y="24"/>
                    <a:pt x="316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8" name="Google Shape;7918;p33"/>
            <p:cNvSpPr/>
            <p:nvPr/>
          </p:nvSpPr>
          <p:spPr>
            <a:xfrm>
              <a:off x="2940000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474" y="502"/>
                    <a:pt x="586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19" name="Google Shape;7919;p33"/>
          <p:cNvGrpSpPr/>
          <p:nvPr/>
        </p:nvGrpSpPr>
        <p:grpSpPr>
          <a:xfrm rot="5400000">
            <a:off x="8277158" y="2283453"/>
            <a:ext cx="1490178" cy="21378"/>
            <a:chOff x="2940000" y="3484425"/>
            <a:chExt cx="876575" cy="12575"/>
          </a:xfrm>
        </p:grpSpPr>
        <p:sp>
          <p:nvSpPr>
            <p:cNvPr id="7920" name="Google Shape;7920;p33"/>
            <p:cNvSpPr/>
            <p:nvPr/>
          </p:nvSpPr>
          <p:spPr>
            <a:xfrm>
              <a:off x="3566825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0" y="101"/>
                    <a:pt x="1" y="252"/>
                  </a:cubicBezTo>
                  <a:cubicBezTo>
                    <a:pt x="1" y="389"/>
                    <a:pt x="112" y="502"/>
                    <a:pt x="249" y="502"/>
                  </a:cubicBezTo>
                  <a:cubicBezTo>
                    <a:pt x="250" y="502"/>
                    <a:pt x="251" y="502"/>
                    <a:pt x="251" y="502"/>
                  </a:cubicBezTo>
                  <a:cubicBezTo>
                    <a:pt x="474" y="502"/>
                    <a:pt x="586" y="232"/>
                    <a:pt x="429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1" name="Google Shape;7921;p33"/>
            <p:cNvSpPr/>
            <p:nvPr/>
          </p:nvSpPr>
          <p:spPr>
            <a:xfrm>
              <a:off x="3488475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475" y="502"/>
                    <a:pt x="586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2" name="Google Shape;7922;p33"/>
            <p:cNvSpPr/>
            <p:nvPr/>
          </p:nvSpPr>
          <p:spPr>
            <a:xfrm>
              <a:off x="3410100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2" y="502"/>
                  </a:cubicBezTo>
                  <a:cubicBezTo>
                    <a:pt x="475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3" name="Google Shape;7923;p33"/>
            <p:cNvSpPr/>
            <p:nvPr/>
          </p:nvSpPr>
          <p:spPr>
            <a:xfrm>
              <a:off x="3331775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90"/>
                    <a:pt x="113" y="502"/>
                    <a:pt x="251" y="502"/>
                  </a:cubicBezTo>
                  <a:cubicBezTo>
                    <a:pt x="473" y="502"/>
                    <a:pt x="586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4" name="Google Shape;7924;p33"/>
            <p:cNvSpPr/>
            <p:nvPr/>
          </p:nvSpPr>
          <p:spPr>
            <a:xfrm>
              <a:off x="380187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2" y="502"/>
                  </a:cubicBezTo>
                  <a:cubicBezTo>
                    <a:pt x="475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5" name="Google Shape;7925;p33"/>
            <p:cNvSpPr/>
            <p:nvPr/>
          </p:nvSpPr>
          <p:spPr>
            <a:xfrm>
              <a:off x="3723550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90"/>
                    <a:pt x="113" y="502"/>
                    <a:pt x="250" y="502"/>
                  </a:cubicBezTo>
                  <a:cubicBezTo>
                    <a:pt x="473" y="502"/>
                    <a:pt x="585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6" name="Google Shape;7926;p33"/>
            <p:cNvSpPr/>
            <p:nvPr/>
          </p:nvSpPr>
          <p:spPr>
            <a:xfrm>
              <a:off x="3645175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251" y="502"/>
                    <a:pt x="252" y="502"/>
                    <a:pt x="253" y="502"/>
                  </a:cubicBezTo>
                  <a:cubicBezTo>
                    <a:pt x="476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7" name="Google Shape;7927;p33"/>
            <p:cNvSpPr/>
            <p:nvPr/>
          </p:nvSpPr>
          <p:spPr>
            <a:xfrm>
              <a:off x="3253400" y="34844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254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251" y="502"/>
                    <a:pt x="252" y="502"/>
                    <a:pt x="253" y="502"/>
                  </a:cubicBezTo>
                  <a:cubicBezTo>
                    <a:pt x="476" y="502"/>
                    <a:pt x="587" y="232"/>
                    <a:pt x="430" y="75"/>
                  </a:cubicBezTo>
                  <a:cubicBezTo>
                    <a:pt x="378" y="24"/>
                    <a:pt x="315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8" name="Google Shape;7928;p33"/>
            <p:cNvSpPr/>
            <p:nvPr/>
          </p:nvSpPr>
          <p:spPr>
            <a:xfrm>
              <a:off x="317507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3" y="1"/>
                  </a:moveTo>
                  <a:cubicBezTo>
                    <a:pt x="124" y="1"/>
                    <a:pt x="0" y="101"/>
                    <a:pt x="0" y="252"/>
                  </a:cubicBezTo>
                  <a:cubicBezTo>
                    <a:pt x="0" y="389"/>
                    <a:pt x="111" y="502"/>
                    <a:pt x="249" y="502"/>
                  </a:cubicBezTo>
                  <a:cubicBezTo>
                    <a:pt x="250" y="502"/>
                    <a:pt x="251" y="502"/>
                    <a:pt x="252" y="502"/>
                  </a:cubicBezTo>
                  <a:cubicBezTo>
                    <a:pt x="475" y="502"/>
                    <a:pt x="587" y="232"/>
                    <a:pt x="428" y="75"/>
                  </a:cubicBezTo>
                  <a:cubicBezTo>
                    <a:pt x="377" y="24"/>
                    <a:pt x="314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9" name="Google Shape;7929;p33"/>
            <p:cNvSpPr/>
            <p:nvPr/>
          </p:nvSpPr>
          <p:spPr>
            <a:xfrm>
              <a:off x="3096700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89"/>
                    <a:pt x="111" y="502"/>
                    <a:pt x="248" y="502"/>
                  </a:cubicBezTo>
                  <a:cubicBezTo>
                    <a:pt x="249" y="502"/>
                    <a:pt x="250" y="502"/>
                    <a:pt x="251" y="502"/>
                  </a:cubicBezTo>
                  <a:cubicBezTo>
                    <a:pt x="475" y="502"/>
                    <a:pt x="587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0" name="Google Shape;7930;p33"/>
            <p:cNvSpPr/>
            <p:nvPr/>
          </p:nvSpPr>
          <p:spPr>
            <a:xfrm>
              <a:off x="3018325" y="3484425"/>
              <a:ext cx="14700" cy="12575"/>
            </a:xfrm>
            <a:custGeom>
              <a:avLst/>
              <a:gdLst/>
              <a:ahLst/>
              <a:cxnLst/>
              <a:rect l="l" t="t" r="r" b="b"/>
              <a:pathLst>
                <a:path w="588" h="503" extrusionOk="0">
                  <a:moveTo>
                    <a:pt x="254" y="1"/>
                  </a:moveTo>
                  <a:cubicBezTo>
                    <a:pt x="125" y="1"/>
                    <a:pt x="1" y="101"/>
                    <a:pt x="1" y="252"/>
                  </a:cubicBezTo>
                  <a:cubicBezTo>
                    <a:pt x="1" y="390"/>
                    <a:pt x="113" y="502"/>
                    <a:pt x="253" y="502"/>
                  </a:cubicBezTo>
                  <a:cubicBezTo>
                    <a:pt x="475" y="502"/>
                    <a:pt x="588" y="232"/>
                    <a:pt x="430" y="75"/>
                  </a:cubicBezTo>
                  <a:cubicBezTo>
                    <a:pt x="378" y="24"/>
                    <a:pt x="316" y="1"/>
                    <a:pt x="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1" name="Google Shape;7931;p33"/>
            <p:cNvSpPr/>
            <p:nvPr/>
          </p:nvSpPr>
          <p:spPr>
            <a:xfrm>
              <a:off x="2940000" y="348442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253" y="1"/>
                  </a:moveTo>
                  <a:cubicBezTo>
                    <a:pt x="124" y="1"/>
                    <a:pt x="1" y="101"/>
                    <a:pt x="1" y="252"/>
                  </a:cubicBezTo>
                  <a:cubicBezTo>
                    <a:pt x="1" y="390"/>
                    <a:pt x="113" y="502"/>
                    <a:pt x="251" y="502"/>
                  </a:cubicBezTo>
                  <a:cubicBezTo>
                    <a:pt x="474" y="502"/>
                    <a:pt x="586" y="232"/>
                    <a:pt x="428" y="75"/>
                  </a:cubicBezTo>
                  <a:cubicBezTo>
                    <a:pt x="377" y="24"/>
                    <a:pt x="315" y="1"/>
                    <a:pt x="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082169" y="116164"/>
            <a:ext cx="73448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Book Antiqua" pitchFamily="18" charset="0"/>
              </a:rPr>
              <a:t>Первое дружественное соглашение было подписано между русским Сталинградом и британским Ковентри в 1944 году. Англичане прислали домотканую скатерть и деньги, собранные на восстановление города. На скатерти был вышит афоризм – «лучше маленькая помощь, чем большое сочувствие</a:t>
            </a:r>
            <a:r>
              <a:rPr lang="ru-RU" dirty="0" smtClean="0">
                <a:latin typeface="Book Antiqua" pitchFamily="18" charset="0"/>
              </a:rPr>
              <a:t>».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55500" y="2298650"/>
            <a:ext cx="1493837" cy="2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77787">
            <a:off x="3196591" y="4079075"/>
            <a:ext cx="1493837" cy="2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951" y="1581070"/>
            <a:ext cx="3615079" cy="2410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Жопосранчик\Desktop\6250216cbecd2fb70cea1495.1280x9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71753"/>
            <a:ext cx="3326658" cy="2494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315" y="1389439"/>
            <a:ext cx="3541631" cy="344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25" grpId="0" uiExpand="1" build="p"/>
      <p:bldP spid="7725" grpId="1" uiExpand="1" build="p"/>
      <p:bldP spid="7726" grpId="0" build="p"/>
      <p:bldP spid="7726" grpId="1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8" name="Заголовок 1"/>
          <p:cNvSpPr txBox="1">
            <a:spLocks/>
          </p:cNvSpPr>
          <p:nvPr/>
        </p:nvSpPr>
        <p:spPr>
          <a:xfrm>
            <a:off x="0" y="1"/>
            <a:ext cx="9144000" cy="6995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0" i="1" u="none" strike="noStrike" kern="0" cap="none" spc="0" normalizeH="0" baseline="0" noProof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Arial"/>
              </a:rPr>
              <a:t>Президент Российской Федерации В.В. Путин</a:t>
            </a:r>
            <a:endParaRPr kumimoji="0" lang="ru-RU" sz="3000" b="0" i="1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99" name="Объект 3" descr="C:\Users\вася\Desktop\main11143229_fb397941202fd40d98ce28a425b647bc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566"/>
            <a:ext cx="3995936" cy="3672408"/>
          </a:xfrm>
          <a:prstGeom prst="rect">
            <a:avLst/>
          </a:prstGeom>
          <a:noFill/>
          <a:ln>
            <a:noFill/>
          </a:ln>
        </p:spPr>
      </p:pic>
      <p:sp>
        <p:nvSpPr>
          <p:cNvPr id="6500" name="Прямоугольник 6499"/>
          <p:cNvSpPr/>
          <p:nvPr/>
        </p:nvSpPr>
        <p:spPr>
          <a:xfrm>
            <a:off x="4067944" y="699542"/>
            <a:ext cx="48245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000" b="1" i="1" dirty="0" smtClean="0">
                <a:solidFill>
                  <a:schemeClr val="bg1">
                    <a:lumMod val="8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«Движение городов - побратимов, начало которому было положено еще во время Второй мировой войны, за прошедшие годы стало убедительным примером эффективности народной дипломатии. Вот уже несколько десятилетий эта гражданская инициатива пользуется широким признанием и поддержкой международной общественности, служит укреплению солидарности, взаимопонимания, мира и дружбы между народами».</a:t>
            </a:r>
            <a:endParaRPr lang="ru-RU" sz="2000" b="1" i="1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Брянск и Белоруссия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bo32.ru/includes/upload/news/-1505637892.jpg"/>
          <p:cNvPicPr>
            <a:picLocks noChangeAspect="1" noChangeArrowheads="1"/>
          </p:cNvPicPr>
          <p:nvPr/>
        </p:nvPicPr>
        <p:blipFill>
          <a:blip r:embed="rId2"/>
          <a:srcRect t="21384" b="1885"/>
          <a:stretch>
            <a:fillRect/>
          </a:stretch>
        </p:blipFill>
        <p:spPr bwMode="auto">
          <a:xfrm>
            <a:off x="251520" y="771550"/>
            <a:ext cx="8572500" cy="43924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Брянск и Литва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литва.jpg"/>
          <p:cNvPicPr>
            <a:picLocks noChangeAspect="1"/>
          </p:cNvPicPr>
          <p:nvPr/>
        </p:nvPicPr>
        <p:blipFill>
          <a:blip r:embed="rId2"/>
          <a:srcRect b="13601"/>
          <a:stretch>
            <a:fillRect/>
          </a:stretch>
        </p:blipFill>
        <p:spPr>
          <a:xfrm>
            <a:off x="755576" y="627534"/>
            <a:ext cx="7718265" cy="444395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8" y="4763928"/>
            <a:ext cx="7776864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Брянская делегация на 60 –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летии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города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Науйойи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Акмяне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Брянск и Болгария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болгария в радуге.jpg"/>
          <p:cNvPicPr>
            <a:picLocks noChangeAspect="1"/>
          </p:cNvPicPr>
          <p:nvPr/>
        </p:nvPicPr>
        <p:blipFill>
          <a:blip r:embed="rId2"/>
          <a:srcRect b="17402"/>
          <a:stretch>
            <a:fillRect/>
          </a:stretch>
        </p:blipFill>
        <p:spPr>
          <a:xfrm>
            <a:off x="821046" y="555526"/>
            <a:ext cx="7711394" cy="42484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4763928"/>
            <a:ext cx="8568952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Болгарская делегация  в Международном лагере «Радуга» в «Искорке»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Брянск и Молдавия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молдави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625574"/>
            <a:ext cx="6953250" cy="3962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3608" y="4443958"/>
            <a:ext cx="7056784" cy="70788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Церемония подписания договора в Сороках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(День города и День независимости Молдавии)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Брянск и Венгрия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univer_1.jpg"/>
          <p:cNvPicPr>
            <a:picLocks noChangeAspect="1"/>
          </p:cNvPicPr>
          <p:nvPr/>
        </p:nvPicPr>
        <p:blipFill>
          <a:blip r:embed="rId2"/>
          <a:srcRect b="4138"/>
          <a:stretch>
            <a:fillRect/>
          </a:stretch>
        </p:blipFill>
        <p:spPr>
          <a:xfrm>
            <a:off x="0" y="635154"/>
            <a:ext cx="9144000" cy="45288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4763928"/>
            <a:ext cx="9144000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Университет имени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Сечени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венгерском городе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Дьер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struction Project Proposal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77E5E0"/>
      </a:accent1>
      <a:accent2>
        <a:srgbClr val="3F4D53"/>
      </a:accent2>
      <a:accent3>
        <a:srgbClr val="FFFFFF"/>
      </a:accent3>
      <a:accent4>
        <a:srgbClr val="F3F3F3"/>
      </a:accent4>
      <a:accent5>
        <a:srgbClr val="00C3B1"/>
      </a:accent5>
      <a:accent6>
        <a:srgbClr val="45565D"/>
      </a:accent6>
      <a:hlink>
        <a:srgbClr val="3F4D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379</Words>
  <Application>Microsoft Office PowerPoint</Application>
  <PresentationFormat>Экран (16:9)</PresentationFormat>
  <Paragraphs>32</Paragraphs>
  <Slides>17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Arial</vt:lpstr>
      <vt:lpstr>Book Antiqua</vt:lpstr>
      <vt:lpstr>Poppins Light</vt:lpstr>
      <vt:lpstr>Poppins SemiBold</vt:lpstr>
      <vt:lpstr>Times New Roman</vt:lpstr>
      <vt:lpstr>Calibri</vt:lpstr>
      <vt:lpstr>Poppins</vt:lpstr>
      <vt:lpstr>Proxima Nova Semibold</vt:lpstr>
      <vt:lpstr>Proxima Nova</vt:lpstr>
      <vt:lpstr>Construction Project Proposal by Slidesgo</vt:lpstr>
      <vt:lpstr>Slidesgo Final Pages</vt:lpstr>
      <vt:lpstr>Города-побратимы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Construction Project Proposal </dc:title>
  <cp:lastModifiedBy>Елена</cp:lastModifiedBy>
  <cp:revision>37</cp:revision>
  <dcterms:modified xsi:type="dcterms:W3CDTF">2023-05-02T18:24:30Z</dcterms:modified>
</cp:coreProperties>
</file>