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B5A4C-F764-4116-9313-441802C98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70DEBB-8304-4CE5-B4CF-B77DF79AB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8021A9-E137-40E5-898E-5B1ABD4DF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2207-5A14-42A2-BA7C-3004D809A0D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BC2E09-8031-472D-8D36-92268603F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24AC63-ECFD-4084-B9B4-4A6E49581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0D69C-7975-4F14-A36E-CC56EC74B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280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34DF0-5254-41E9-92DA-4F4508646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F3E658-BBCC-40F3-9280-33AD9AC1D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F89353-F0DE-4507-8BD6-D77C64C7F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2207-5A14-42A2-BA7C-3004D809A0D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C7481C-AB5A-486E-BB80-DD9C8B84B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B9E9D1-B453-4F33-B65A-C73026CD6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0D69C-7975-4F14-A36E-CC56EC74B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468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08D06DE-4398-413B-8755-C89E40F8C5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5CF754-5334-4BC2-9320-412EBD2ADA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7CC6C1-FD85-44E3-9DB3-B094EFE02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2207-5A14-42A2-BA7C-3004D809A0D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585075-8312-470C-A2F7-C505BA20E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981E44-C5E6-4ABE-9FE5-638544786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0D69C-7975-4F14-A36E-CC56EC74B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37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9D83E-20FF-41D0-8BC7-AA9007698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A71FF7-A30B-4556-94E0-FE78A5CA9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D7950B-D32E-45A8-9020-FE9685262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2207-5A14-42A2-BA7C-3004D809A0D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B54FB7-53B3-4533-8F86-04386001C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5E34C7-56B9-4471-B3AE-D99EB1257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0D69C-7975-4F14-A36E-CC56EC74B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186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A0E47-D0C7-4C43-BC17-66A803CCC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C3A77E-788D-41BA-85F2-ABFCCDE34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681BE0-562B-43B1-ABC2-9956B8EC3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2207-5A14-42A2-BA7C-3004D809A0D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7AE893-63C3-47C3-A6F5-C5EBA4B36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04A4A5-E350-4E7F-8E65-38B1B203C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0D69C-7975-4F14-A36E-CC56EC74B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199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9E6BEA-E1E8-4553-B7C5-ABFD84103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9618D2-38E9-4086-9FC6-C4D42A15E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1BEBAC-0459-472F-B12C-1829D9EBA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CE81BE-3401-4818-8413-BB6033196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2207-5A14-42A2-BA7C-3004D809A0D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69CF74-F405-47B5-9079-5D6B8FF0A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C7C220-2B2B-47CC-B875-49B955962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0D69C-7975-4F14-A36E-CC56EC74B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39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53ADA-B67E-4D9A-BBE3-D6B18FC1E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D5BE8E-35F0-4693-A0E5-8A684ECC9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8203F1-7F96-4336-B7EE-92667BDD8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1F20C39-0E79-44AD-9D10-1D19188B29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3D5DD69-1CED-49E8-B4FE-F2B673A96C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1CF0293-164A-4C54-BBF1-76309AFD7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2207-5A14-42A2-BA7C-3004D809A0D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60558D-2293-433E-A8D6-7B5C98B08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DC8DA6C-5116-4B8E-BBA4-AB8F95ABA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0D69C-7975-4F14-A36E-CC56EC74B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42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FE799-45FF-49FB-9D75-A0DC0D1C7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BBFF98-9538-4C8A-BEE4-A2883616D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2207-5A14-42A2-BA7C-3004D809A0D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740138-D5BC-410F-9035-F821A6B18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811BF4-DA4C-4FCC-8C8B-93F1A6AE5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0D69C-7975-4F14-A36E-CC56EC74B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458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3813BCF-828B-4C02-A3F6-FDB72C500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2207-5A14-42A2-BA7C-3004D809A0D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CECDA43-006F-47FB-A51C-258BE10BE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2EDC2F-557C-4859-8C2A-7BBC8450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0D69C-7975-4F14-A36E-CC56EC74B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89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0D77AB-B7DD-4C0F-B334-FCFC80877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DE7AE3-535F-4283-ACA8-0E44C5408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78C555-260A-4DBE-A629-B6E65A9A5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CC322C-3CA8-4F91-A7B7-21CDF25FB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2207-5A14-42A2-BA7C-3004D809A0D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AA8BF3-F945-4E92-A09F-29A101983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36A22B-8717-47EE-A6DC-EA52C4562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0D69C-7975-4F14-A36E-CC56EC74B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88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F1426-59B7-4FD8-B8D2-C28BFA48B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A6F16B-0776-46D6-8DFA-0E653AE858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1D06A3-435C-4FEA-96B1-F593E83CFF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B58E28-919C-4562-B4E8-B4A5CA758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2207-5A14-42A2-BA7C-3004D809A0D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12C3D1-9E61-4D78-9918-8D53BC9F9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DC44F-1775-452B-9408-689C4D32D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0D69C-7975-4F14-A36E-CC56EC74B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07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489B0-ED6B-4D78-82BC-FE921139A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A8DD07-EE2D-43C1-A591-DA456B610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E12030-9BB3-4FE8-A0D8-8123185AF6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62207-5A14-42A2-BA7C-3004D809A0D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1ACCB4-7BAB-427F-9BCF-5075562A0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C679A4-D1D8-4101-A511-372C45EF1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0D69C-7975-4F14-A36E-CC56EC74B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79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8015D-02CD-42E5-977D-C10C9DFAC9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073BBA-E474-4CA1-AC51-FED299B14B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247ABF-02C0-40BF-9215-D03FE6EAD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1050"/>
            <a:ext cx="12192000" cy="763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7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86743-C223-40B2-ABDC-E5815FD37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BE4274D-FC0A-46AA-A62B-FDFB0E67B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78514589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423DE-8C87-420D-A050-B41EF77F6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529BF29-FEB5-47E4-8D75-435473CC8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90217698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C3ADBF-8A4F-492C-908A-5BC73F0B7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660A929-1387-43BD-AD71-C9A345F82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73452605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86743-C223-40B2-ABDC-E5815FD37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BE4274D-FC0A-46AA-A62B-FDFB0E67B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97820270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C1A3B1-4640-4427-8A54-C2024609D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17E90E6-9485-4057-9392-DCDC2562D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1" y="-2571750"/>
            <a:ext cx="21336001" cy="12001500"/>
          </a:xfrm>
        </p:spPr>
      </p:pic>
    </p:spTree>
    <p:extLst>
      <p:ext uri="{BB962C8B-B14F-4D97-AF65-F5344CB8AC3E}">
        <p14:creationId xmlns:p14="http://schemas.microsoft.com/office/powerpoint/2010/main" val="3973136292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8015D-02CD-42E5-977D-C10C9DFAC9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073BBA-E474-4CA1-AC51-FED299B14B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82741A-595F-4DE2-870D-E1751C91E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0" y="0"/>
            <a:ext cx="680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78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8015D-02CD-42E5-977D-C10C9DFAC9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073BBA-E474-4CA1-AC51-FED299B14B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247ABF-02C0-40BF-9215-D03FE6EAD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1050"/>
            <a:ext cx="12192000" cy="763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1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8015D-02CD-42E5-977D-C10C9DFAC9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073BBA-E474-4CA1-AC51-FED299B14B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BCD247-D905-4270-A0D2-F2CD77B7F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35" y="1122363"/>
            <a:ext cx="5038930" cy="424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95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8015D-02CD-42E5-977D-C10C9DFAC9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073BBA-E474-4CA1-AC51-FED299B14B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247ABF-02C0-40BF-9215-D03FE6EAD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1050"/>
            <a:ext cx="12192000" cy="763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9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B92E38-DB77-45B8-88F4-8FB177C67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3E0B684-91D5-433F-8B72-70DD28268D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8860" cy="6805609"/>
          </a:xfrm>
        </p:spPr>
      </p:pic>
    </p:spTree>
    <p:extLst>
      <p:ext uri="{BB962C8B-B14F-4D97-AF65-F5344CB8AC3E}">
        <p14:creationId xmlns:p14="http://schemas.microsoft.com/office/powerpoint/2010/main" val="248012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C3ADBF-8A4F-492C-908A-5BC73F0B7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660A929-1387-43BD-AD71-C9A345F82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43069495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C1A3B1-4640-4427-8A54-C2024609D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17E90E6-9485-4057-9392-DCDC2562D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1" y="-2571750"/>
            <a:ext cx="21336001" cy="12001500"/>
          </a:xfrm>
        </p:spPr>
      </p:pic>
    </p:spTree>
    <p:extLst>
      <p:ext uri="{BB962C8B-B14F-4D97-AF65-F5344CB8AC3E}">
        <p14:creationId xmlns:p14="http://schemas.microsoft.com/office/powerpoint/2010/main" val="491905624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423DE-8C87-420D-A050-B41EF77F6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529BF29-FEB5-47E4-8D75-435473CC8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1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65073907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nhpa</dc:creator>
  <cp:lastModifiedBy>Дмитрий Журавков</cp:lastModifiedBy>
  <cp:revision>3</cp:revision>
  <dcterms:created xsi:type="dcterms:W3CDTF">2023-12-05T13:22:00Z</dcterms:created>
  <dcterms:modified xsi:type="dcterms:W3CDTF">2023-12-05T14:19:28Z</dcterms:modified>
</cp:coreProperties>
</file>