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2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C5-4AE5-BE58-BF14715E10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C5-4AE5-BE58-BF14715E10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C5-4AE5-BE58-BF14715E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0508032"/>
        <c:axId val="100509568"/>
      </c:barChart>
      <c:catAx>
        <c:axId val="10050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509568"/>
        <c:crosses val="autoZero"/>
        <c:auto val="1"/>
        <c:lblAlgn val="ctr"/>
        <c:lblOffset val="100"/>
        <c:noMultiLvlLbl val="0"/>
      </c:catAx>
      <c:valAx>
        <c:axId val="10050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0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F9-4EA5-9A1E-9FDCF4BE6C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F9-4EA5-9A1E-9FDCF4BE6C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F9-4EA5-9A1E-9FDCF4BE6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7088"/>
        <c:axId val="6858624"/>
      </c:barChart>
      <c:catAx>
        <c:axId val="6857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58624"/>
        <c:crosses val="autoZero"/>
        <c:auto val="1"/>
        <c:lblAlgn val="ctr"/>
        <c:lblOffset val="100"/>
        <c:noMultiLvlLbl val="0"/>
      </c:catAx>
      <c:valAx>
        <c:axId val="68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крупным политическим изменениям в мире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E-464F-9385-C5D8438379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 частичному изменению общественного мнения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CE-464F-9385-C5D8438379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 увеличению количества дискуссий и споров в обществе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CE-464F-9385-C5D84383799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 к чему не приводят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CE-464F-9385-C5D84383799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CE-464F-9385-C5D84383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72000"/>
        <c:axId val="6885760"/>
      </c:barChart>
      <c:catAx>
        <c:axId val="8027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85760"/>
        <c:crosses val="autoZero"/>
        <c:auto val="1"/>
        <c:lblAlgn val="ctr"/>
        <c:lblOffset val="100"/>
        <c:noMultiLvlLbl val="0"/>
      </c:catAx>
      <c:valAx>
        <c:axId val="688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6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1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6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2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3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2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99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2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1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7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8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8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8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4F7F-6405-43A8-A088-A48DB55ED3A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6681-3526-48D0-9885-2DA1B549F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7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ПРОЯВЛЕНИЯ ИНФОРМАЙИОННЫХ ВОЙН В СОВРЕМЕННОМ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0087" y="4224206"/>
            <a:ext cx="7227216" cy="1243341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 проекта: </a:t>
            </a:r>
            <a:r>
              <a:rPr lang="ru-RU" dirty="0" smtClean="0"/>
              <a:t>Ловцова </a:t>
            </a:r>
            <a:r>
              <a:rPr lang="ru-RU" dirty="0" smtClean="0"/>
              <a:t>майя 9 «М» класс </a:t>
            </a:r>
          </a:p>
        </p:txBody>
      </p:sp>
    </p:spTree>
    <p:extLst>
      <p:ext uri="{BB962C8B-B14F-4D97-AF65-F5344CB8AC3E}">
        <p14:creationId xmlns:p14="http://schemas.microsoft.com/office/powerpoint/2010/main" val="9319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158" y="458262"/>
            <a:ext cx="5894702" cy="1478570"/>
          </a:xfrm>
        </p:spPr>
        <p:txBody>
          <a:bodyPr/>
          <a:lstStyle/>
          <a:p>
            <a:r>
              <a:rPr lang="ru-RU" dirty="0" smtClean="0"/>
              <a:t>Определение понятия</a:t>
            </a:r>
            <a:endParaRPr lang="ru-RU" dirty="0"/>
          </a:p>
        </p:txBody>
      </p:sp>
      <p:pic>
        <p:nvPicPr>
          <p:cNvPr id="2050" name="Picture 2" descr="https://finobzor.ru/uploads/posts/2017-10/1507621664_taler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8" y="1564277"/>
            <a:ext cx="7563246" cy="50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6100" y="5406112"/>
            <a:ext cx="31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Ричард </a:t>
            </a:r>
            <a:r>
              <a:rPr lang="ru-RU" sz="2400" dirty="0" err="1" smtClean="0"/>
              <a:t>Шафрански</a:t>
            </a:r>
            <a:endParaRPr lang="ru-RU" sz="2400" dirty="0" smtClean="0"/>
          </a:p>
          <a:p>
            <a:r>
              <a:rPr lang="ru-RU" sz="2400" dirty="0" smtClean="0"/>
              <a:t>Военный аналитик</a:t>
            </a:r>
          </a:p>
          <a:p>
            <a:r>
              <a:rPr lang="ru-RU" sz="2400" dirty="0" smtClean="0"/>
              <a:t>Полковник ВВС США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0344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pic>
        <p:nvPicPr>
          <p:cNvPr id="3074" name="Picture 2" descr="https://topwar.ru/uploads/posts/2015-07/1437393173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6" y="1358214"/>
            <a:ext cx="8338916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5549" y="5304560"/>
            <a:ext cx="271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Ван </a:t>
            </a:r>
            <a:r>
              <a:rPr lang="ru-RU" sz="2400" dirty="0" err="1" smtClean="0"/>
              <a:t>Пуфэн</a:t>
            </a:r>
            <a:endParaRPr lang="ru-RU" sz="2400" dirty="0"/>
          </a:p>
          <a:p>
            <a:r>
              <a:rPr lang="ru-RU" sz="2400" dirty="0" smtClean="0"/>
              <a:t>Китайский военный аналитик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98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0917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pic>
        <p:nvPicPr>
          <p:cNvPr id="4100" name="Picture 4" descr="https://urss.ru/images/add_ru/$22318$_1417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90" y="1294180"/>
            <a:ext cx="4006604" cy="5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333" y="5545745"/>
            <a:ext cx="380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С. П. Расторгуев</a:t>
            </a:r>
          </a:p>
          <a:p>
            <a:r>
              <a:rPr lang="ru-RU" sz="3200" dirty="0" smtClean="0"/>
              <a:t>Политолог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67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информационных войн в античном мире</a:t>
            </a:r>
            <a:endParaRPr lang="ru-RU" dirty="0"/>
          </a:p>
        </p:txBody>
      </p:sp>
      <p:pic>
        <p:nvPicPr>
          <p:cNvPr id="6146" name="Picture 2" descr="https://mydiscoveries.ru/wp-content/uploads/2015/05/Hannibal-Barka-e1432669028468-696x8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44" y="1424782"/>
            <a:ext cx="4072583" cy="52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963" y="5115542"/>
            <a:ext cx="3920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Ганнибал</a:t>
            </a:r>
          </a:p>
          <a:p>
            <a:pPr algn="r"/>
            <a:r>
              <a:rPr lang="ru-RU" sz="2400" dirty="0"/>
              <a:t>Карфагенский военачальник </a:t>
            </a:r>
            <a:endParaRPr lang="ru-RU" sz="2400" dirty="0" smtClean="0"/>
          </a:p>
          <a:p>
            <a:pPr algn="r"/>
            <a:r>
              <a:rPr lang="ru-RU" sz="2400" dirty="0"/>
              <a:t>247 г. до н.э</a:t>
            </a:r>
            <a:r>
              <a:rPr lang="ru-RU" sz="2400" dirty="0" smtClean="0"/>
              <a:t>. - </a:t>
            </a:r>
            <a:r>
              <a:rPr lang="ru-RU" sz="2400" dirty="0"/>
              <a:t>183 г. до н.э.</a:t>
            </a:r>
          </a:p>
        </p:txBody>
      </p:sp>
    </p:spTree>
    <p:extLst>
      <p:ext uri="{BB962C8B-B14F-4D97-AF65-F5344CB8AC3E}">
        <p14:creationId xmlns:p14="http://schemas.microsoft.com/office/powerpoint/2010/main" val="37112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8051"/>
          </a:xfrm>
        </p:spPr>
        <p:txBody>
          <a:bodyPr/>
          <a:lstStyle/>
          <a:p>
            <a:r>
              <a:rPr lang="ru-RU" dirty="0" smtClean="0"/>
              <a:t>Дезинформация в средние века</a:t>
            </a:r>
            <a:endParaRPr lang="ru-RU" dirty="0"/>
          </a:p>
        </p:txBody>
      </p:sp>
      <p:pic>
        <p:nvPicPr>
          <p:cNvPr id="7170" name="Picture 2" descr="https://the0other0guy.files.wordpress.com/2012/03/3329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83879"/>
            <a:ext cx="6833663" cy="45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0491" y="4445933"/>
            <a:ext cx="3553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Хан – Батый</a:t>
            </a:r>
          </a:p>
          <a:p>
            <a:r>
              <a:rPr lang="ru-RU" sz="2400" dirty="0"/>
              <a:t>Монгольский полководец и государственный </a:t>
            </a:r>
            <a:r>
              <a:rPr lang="ru-RU" sz="2400" dirty="0" smtClean="0"/>
              <a:t>деятель</a:t>
            </a:r>
          </a:p>
          <a:p>
            <a:r>
              <a:rPr lang="ru-RU" sz="2400" dirty="0"/>
              <a:t>1209 г</a:t>
            </a:r>
            <a:r>
              <a:rPr lang="ru-RU" sz="2400" dirty="0" smtClean="0"/>
              <a:t>. - </a:t>
            </a:r>
            <a:r>
              <a:rPr lang="ru-RU" sz="2400" dirty="0"/>
              <a:t>1255 г.</a:t>
            </a:r>
          </a:p>
        </p:txBody>
      </p:sp>
    </p:spTree>
    <p:extLst>
      <p:ext uri="{BB962C8B-B14F-4D97-AF65-F5344CB8AC3E}">
        <p14:creationId xmlns:p14="http://schemas.microsoft.com/office/powerpoint/2010/main" val="17934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8880"/>
          </a:xfrm>
        </p:spPr>
        <p:txBody>
          <a:bodyPr/>
          <a:lstStyle/>
          <a:p>
            <a:r>
              <a:rPr lang="ru-RU" dirty="0" smtClean="0"/>
              <a:t>Пропаганда «Третьего рейха»</a:t>
            </a:r>
            <a:endParaRPr lang="ru-RU" dirty="0"/>
          </a:p>
        </p:txBody>
      </p:sp>
      <p:pic>
        <p:nvPicPr>
          <p:cNvPr id="8194" name="Picture 2" descr="https://www.istmira.com/uploads/posts/2021-02/1613348675_bc1a6a23057d3b23871b0158216b7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44" y="1485917"/>
            <a:ext cx="3581416" cy="51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4728" y="3181733"/>
            <a:ext cx="3601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Йозеф Геббельс</a:t>
            </a:r>
          </a:p>
          <a:p>
            <a:r>
              <a:rPr lang="ru-RU" sz="2400" dirty="0"/>
              <a:t>Немецкий политик и пропагандист, один из ближайших сподвижников и верных последователей Адольфа Гитлера.</a:t>
            </a:r>
          </a:p>
          <a:p>
            <a:r>
              <a:rPr lang="ru-RU" sz="2400" dirty="0"/>
              <a:t>29 октября 1897 г</a:t>
            </a:r>
            <a:r>
              <a:rPr lang="ru-RU" sz="2400" dirty="0" smtClean="0"/>
              <a:t>. - </a:t>
            </a:r>
            <a:r>
              <a:rPr lang="ru-RU" sz="2400" dirty="0"/>
              <a:t>1 мая 1945 г.</a:t>
            </a:r>
          </a:p>
        </p:txBody>
      </p:sp>
    </p:spTree>
    <p:extLst>
      <p:ext uri="{BB962C8B-B14F-4D97-AF65-F5344CB8AC3E}">
        <p14:creationId xmlns:p14="http://schemas.microsoft.com/office/powerpoint/2010/main" val="24180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693" y="81190"/>
            <a:ext cx="9905998" cy="1002892"/>
          </a:xfrm>
        </p:spPr>
        <p:txBody>
          <a:bodyPr/>
          <a:lstStyle/>
          <a:p>
            <a:r>
              <a:rPr lang="ru-RU" dirty="0" smtClean="0"/>
              <a:t>Пропаганда советского </a:t>
            </a:r>
            <a:r>
              <a:rPr lang="ru-RU" dirty="0" smtClean="0"/>
              <a:t>периода</a:t>
            </a:r>
            <a:endParaRPr lang="ru-RU" dirty="0"/>
          </a:p>
        </p:txBody>
      </p:sp>
      <p:pic>
        <p:nvPicPr>
          <p:cNvPr id="9218" name="Picture 2" descr="https://rmbs-ufa.ru/images/novosti/11/Plakaty-voiny/myem5iTl_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7" y="769480"/>
            <a:ext cx="2660711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rtdecory.ru/pictures/full_150523.jpg&amp;t=1&amp;bst=1&amp;f=0&amp;m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" b="12889"/>
          <a:stretch/>
        </p:blipFill>
        <p:spPr bwMode="auto">
          <a:xfrm>
            <a:off x="842507" y="4311192"/>
            <a:ext cx="3520878" cy="23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zondnews.ru/upload/ps4/2019-07-03/9972872ff348780281f35fa60f41f8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8" y="906879"/>
            <a:ext cx="4940770" cy="29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content.onliner.by/forum/f98/37a/116228/800x800/24f92566061a76755209ef64dd702b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2" y="3892516"/>
            <a:ext cx="4708706" cy="29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8631" y="769480"/>
            <a:ext cx="2533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Плакаты Великой Отечественной Войны</a:t>
            </a:r>
          </a:p>
          <a:p>
            <a:r>
              <a:rPr lang="ru-RU" sz="2000" dirty="0"/>
              <a:t>1</a:t>
            </a:r>
            <a:r>
              <a:rPr lang="ru-RU" sz="2000" dirty="0" smtClean="0"/>
              <a:t>941-1945 гг.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17365" y="5997413"/>
            <a:ext cx="196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Плакаты «Окон сатиры РОСТА»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64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«Роддом в Мариуполе»</a:t>
            </a:r>
            <a:endParaRPr lang="ru-RU" dirty="0"/>
          </a:p>
        </p:txBody>
      </p:sp>
      <p:pic>
        <p:nvPicPr>
          <p:cNvPr id="10244" name="Picture 4" descr="https://cloudfront-us-east-1.images.arcpublishing.com/infobae/VTSHBZ4I3VDAZBKIWO52LMLOO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26485"/>
            <a:ext cx="8191892" cy="46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33305" y="5051161"/>
            <a:ext cx="225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Кадр </a:t>
            </a:r>
            <a:r>
              <a:rPr lang="ru-RU" sz="2400" dirty="0" err="1" smtClean="0"/>
              <a:t>фейка</a:t>
            </a:r>
            <a:r>
              <a:rPr lang="ru-RU" sz="2400" dirty="0" smtClean="0"/>
              <a:t> в Мариуполе</a:t>
            </a:r>
          </a:p>
          <a:p>
            <a:r>
              <a:rPr lang="en-US" sz="2400" smtClean="0"/>
              <a:t>9 </a:t>
            </a:r>
            <a:r>
              <a:rPr lang="ru-RU" sz="2400" smtClean="0"/>
              <a:t>марта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06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«Буча»</a:t>
            </a:r>
            <a:endParaRPr lang="ru-RU" dirty="0"/>
          </a:p>
        </p:txBody>
      </p:sp>
      <p:pic>
        <p:nvPicPr>
          <p:cNvPr id="11266" name="Picture 2" descr="https://ic.pics.livejournal.com/radio_rhodesia/77014017/1835681/1835681_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46173"/>
            <a:ext cx="7050480" cy="4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1893" y="5457220"/>
            <a:ext cx="3789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Кадр </a:t>
            </a:r>
            <a:r>
              <a:rPr lang="ru-RU" sz="2800" dirty="0" err="1" smtClean="0"/>
              <a:t>фейка</a:t>
            </a:r>
            <a:r>
              <a:rPr lang="ru-RU" sz="2800" dirty="0" smtClean="0"/>
              <a:t> в Буче</a:t>
            </a:r>
          </a:p>
          <a:p>
            <a:r>
              <a:rPr lang="ru-RU" sz="2800" dirty="0" smtClean="0"/>
              <a:t>3 апреля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91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8051"/>
          </a:xfrm>
        </p:spPr>
        <p:txBody>
          <a:bodyPr/>
          <a:lstStyle/>
          <a:p>
            <a:r>
              <a:rPr lang="ru-RU" dirty="0" smtClean="0"/>
              <a:t>«Еленовка»</a:t>
            </a:r>
            <a:endParaRPr lang="ru-RU" dirty="0"/>
          </a:p>
        </p:txBody>
      </p:sp>
      <p:pic>
        <p:nvPicPr>
          <p:cNvPr id="12290" name="Picture 2" descr="https://dnr-news.ru/img/20221107/3356a4446a97cdbd8233d24ed8fefa7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-1065" r="-36" b="15526"/>
          <a:stretch/>
        </p:blipFill>
        <p:spPr bwMode="auto">
          <a:xfrm>
            <a:off x="1273388" y="1636746"/>
            <a:ext cx="6956212" cy="33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1155" y="5194169"/>
            <a:ext cx="5599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Кадр после обстрела в Еленовке</a:t>
            </a:r>
          </a:p>
          <a:p>
            <a:r>
              <a:rPr lang="ru-RU" sz="2800" dirty="0" smtClean="0"/>
              <a:t>29 июля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04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671" y="1545997"/>
            <a:ext cx="10849482" cy="5118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Сейчас, в связи с стремительным развитием технологий, противостояния государств ведутся уже не открытыми сражениями, а с помощью информации. И во многих случаях сейчас силен не тот, кто располагает хорошей армией, а тот, кто умеет распоряжаться информацией. Эта тема как нельзя кстати подходит к нынешней ситуации в мире. </a:t>
            </a:r>
          </a:p>
        </p:txBody>
      </p:sp>
    </p:spTree>
    <p:extLst>
      <p:ext uri="{BB962C8B-B14F-4D97-AF65-F5344CB8AC3E}">
        <p14:creationId xmlns:p14="http://schemas.microsoft.com/office/powerpoint/2010/main" val="38582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82381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115" y="1300899"/>
            <a:ext cx="11133056" cy="53485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ходе моего исследования я узнала, что информационные войны в современном мире не редкость, обычные люди сталкиваются с их проявлениями всё чаще и чаще. Информационные войны имеют свои особенности и отличительные черты. В большинстве своём информационные войны несут негативный характер и влияние на развитие общества и в частности, жизни людей. Для меня было интересно узнать, что история информационных войн началась задолго до нашего века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Так же в процессе анализа я доказала гипотезу, о том, что информационные войны имеют негативное влияние на экономическое и политическое развитие общества, и в частности, на жизнь обычных людей. Главной целью информационных войн является ухудшение репутации отдельных государств. Это негативно сказывается на межгосударственных отношениях, а также на развитии общества в целом.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170" y="133697"/>
            <a:ext cx="9905998" cy="926969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223" y="943890"/>
            <a:ext cx="3196899" cy="999241"/>
          </a:xfrm>
        </p:spPr>
        <p:txBody>
          <a:bodyPr/>
          <a:lstStyle/>
          <a:p>
            <a:pPr lvl="0"/>
            <a:r>
              <a:rPr lang="ru-RU" sz="1600" dirty="0"/>
              <a:t>Знаете ли Вы, что такое информационная война?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141410" y="3661203"/>
            <a:ext cx="3208735" cy="2430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0144" y="943890"/>
            <a:ext cx="3184385" cy="852410"/>
          </a:xfrm>
        </p:spPr>
        <p:txBody>
          <a:bodyPr/>
          <a:lstStyle/>
          <a:p>
            <a:pPr lvl="0" fontAlgn="base"/>
            <a:r>
              <a:rPr lang="ru-RU" sz="1400" dirty="0"/>
              <a:t>Замечаете ли Вы признаки информационной войны при анализе тех или иных событий современности?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515658" y="3673704"/>
            <a:ext cx="3195830" cy="2430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20222" y="920163"/>
            <a:ext cx="3194968" cy="842521"/>
          </a:xfrm>
        </p:spPr>
        <p:txBody>
          <a:bodyPr/>
          <a:lstStyle/>
          <a:p>
            <a:r>
              <a:rPr lang="ru-RU" sz="1800" dirty="0"/>
              <a:t>К чему приводят информационные войны?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317453" y="3400557"/>
            <a:ext cx="3194968" cy="24309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72373596"/>
              </p:ext>
            </p:extLst>
          </p:nvPr>
        </p:nvGraphicFramePr>
        <p:xfrm>
          <a:off x="113821" y="1975408"/>
          <a:ext cx="3824711" cy="475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26724872"/>
              </p:ext>
            </p:extLst>
          </p:nvPr>
        </p:nvGraphicFramePr>
        <p:xfrm>
          <a:off x="3846136" y="1847132"/>
          <a:ext cx="3973859" cy="488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884840090"/>
              </p:ext>
            </p:extLst>
          </p:nvPr>
        </p:nvGraphicFramePr>
        <p:xfrm>
          <a:off x="7711488" y="1847132"/>
          <a:ext cx="4307687" cy="488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2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303" y="2598278"/>
            <a:ext cx="9905999" cy="274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Узнать больше об информационных войнах, найти и изучить их проявления в современном мире, проанализировать их влияние на общественную жизнь людей. Составить список рекомендаций «как себя вести в условиях информационной войны». А также рассказать об этом моим сверстникам.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7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23068"/>
            <a:ext cx="9905999" cy="453429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Найти и прочитать материалы о информационных войнах</a:t>
            </a:r>
          </a:p>
          <a:p>
            <a:pPr lvl="0"/>
            <a:r>
              <a:rPr lang="ru-RU" dirty="0"/>
              <a:t>Узнать историю информационных войн</a:t>
            </a:r>
          </a:p>
          <a:p>
            <a:pPr lvl="0"/>
            <a:r>
              <a:rPr lang="ru-RU" dirty="0"/>
              <a:t>Собрать нужную мне информацию</a:t>
            </a:r>
          </a:p>
          <a:p>
            <a:pPr lvl="0"/>
            <a:r>
              <a:rPr lang="ru-RU" dirty="0"/>
              <a:t>Найти и изучить проявления информационных войн в наше время</a:t>
            </a:r>
          </a:p>
          <a:p>
            <a:pPr lvl="0"/>
            <a:r>
              <a:rPr lang="ru-RU" dirty="0"/>
              <a:t>Проанализировать как это влияет на жизнь обычных людей</a:t>
            </a:r>
          </a:p>
          <a:p>
            <a:pPr lvl="0"/>
            <a:r>
              <a:rPr lang="ru-RU" dirty="0"/>
              <a:t>Проанализировать способы правильного поведения при информационной войне</a:t>
            </a:r>
          </a:p>
          <a:p>
            <a:pPr lvl="0"/>
            <a:r>
              <a:rPr lang="ru-RU" dirty="0"/>
              <a:t>Составить список рекомендаций «как себя вести в условиях информационной войны»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2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998" y="2918790"/>
            <a:ext cx="9905999" cy="15777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Информационные войны негативно влияют на развитие общества, в частности на жизнь людей</a:t>
            </a:r>
          </a:p>
        </p:txBody>
      </p:sp>
    </p:spTree>
    <p:extLst>
      <p:ext uri="{BB962C8B-B14F-4D97-AF65-F5344CB8AC3E}">
        <p14:creationId xmlns:p14="http://schemas.microsoft.com/office/powerpoint/2010/main" val="36340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 предмет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8312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Объект </a:t>
            </a:r>
            <a:r>
              <a:rPr lang="ru-RU" sz="3200" dirty="0" smtClean="0"/>
              <a:t>работы: Информационные войны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Предмет </a:t>
            </a:r>
            <a:r>
              <a:rPr lang="ru-RU" sz="3200" dirty="0" smtClean="0"/>
              <a:t>работы: Влияние </a:t>
            </a:r>
            <a:r>
              <a:rPr lang="ru-RU" sz="3200" dirty="0"/>
              <a:t>информационных войн на жизнь людей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8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097899"/>
            <a:ext cx="9905999" cy="184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Сбор информации с различных источников, его проверка и фильтрация, разбор на </a:t>
            </a:r>
            <a:r>
              <a:rPr lang="ru-RU" sz="3600" dirty="0" smtClean="0"/>
              <a:t>темы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01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30" y="391900"/>
            <a:ext cx="5573577" cy="1087733"/>
          </a:xfrm>
        </p:spPr>
        <p:txBody>
          <a:bodyPr/>
          <a:lstStyle/>
          <a:p>
            <a:r>
              <a:rPr lang="ru-RU" dirty="0" smtClean="0"/>
              <a:t>Определение понятия</a:t>
            </a:r>
            <a:endParaRPr lang="ru-RU" dirty="0"/>
          </a:p>
        </p:txBody>
      </p:sp>
      <p:pic>
        <p:nvPicPr>
          <p:cNvPr id="1026" name="Picture 2" descr="https://polit.msu.ru/wp-content/uploads/2018/05/%D0%90.%D0%92.%D0%9C%D0%B0%D0%BD%D0%BE%D0%B9%D0%BB%D0%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0" y="1338231"/>
            <a:ext cx="7536655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8392" y="5427039"/>
            <a:ext cx="340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А. В. </a:t>
            </a:r>
            <a:r>
              <a:rPr lang="ru-RU" sz="2800" dirty="0" err="1" smtClean="0"/>
              <a:t>Манойло</a:t>
            </a:r>
            <a:endParaRPr lang="ru-RU" sz="2800" dirty="0" smtClean="0"/>
          </a:p>
          <a:p>
            <a:r>
              <a:rPr lang="ru-RU" sz="2800" dirty="0" err="1" smtClean="0"/>
              <a:t>Конфликтолог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7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802</TotalTime>
  <Words>520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Контур</vt:lpstr>
      <vt:lpstr>ПРОЯВЛЕНИЯ ИНФОРМАЙИОННЫХ ВОЙН В СОВРЕМЕННОМ МИРЕ</vt:lpstr>
      <vt:lpstr>Актуальность проекта</vt:lpstr>
      <vt:lpstr>Результаты опроса</vt:lpstr>
      <vt:lpstr>Цель проекта</vt:lpstr>
      <vt:lpstr>Задачи проекта</vt:lpstr>
      <vt:lpstr>гипотеза</vt:lpstr>
      <vt:lpstr>Объект и предмет работы</vt:lpstr>
      <vt:lpstr>Методы исследования</vt:lpstr>
      <vt:lpstr>Определение понятия</vt:lpstr>
      <vt:lpstr>Определение понятия</vt:lpstr>
      <vt:lpstr>Определение</vt:lpstr>
      <vt:lpstr>Определение</vt:lpstr>
      <vt:lpstr>Признаки информационных войн в античном мире</vt:lpstr>
      <vt:lpstr>Дезинформация в средние века</vt:lpstr>
      <vt:lpstr>Пропаганда «Третьего рейха»</vt:lpstr>
      <vt:lpstr>Пропаганда советского периода</vt:lpstr>
      <vt:lpstr>«Роддом в Мариуполе»</vt:lpstr>
      <vt:lpstr>«Буча»</vt:lpstr>
      <vt:lpstr>«Еленовка»</vt:lpstr>
      <vt:lpstr>заключение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ПРОЯВЛЕНИЯ ИНФОРМАЙИОННЫХ ВОЙН В СОВРЕМЕННОМ МИРЕ</dc:title>
  <dc:creator>lovcova-olga@mail.ru</dc:creator>
  <cp:lastModifiedBy>Лиза</cp:lastModifiedBy>
  <cp:revision>32</cp:revision>
  <dcterms:created xsi:type="dcterms:W3CDTF">2022-11-05T17:40:39Z</dcterms:created>
  <dcterms:modified xsi:type="dcterms:W3CDTF">2023-08-18T05:37:45Z</dcterms:modified>
</cp:coreProperties>
</file>