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6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5" d="100"/>
          <a:sy n="75" d="100"/>
        </p:scale>
        <p:origin x="124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26.12.23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мелкой моторики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рук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854696" cy="17526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 Новоазовская школа №3»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Дубова Татьяна Викторовна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E1D07F-90E6-49F7-AC5D-0B9320934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9" r="13707" b="6499"/>
          <a:stretch/>
        </p:blipFill>
        <p:spPr>
          <a:xfrm>
            <a:off x="994567" y="3356992"/>
            <a:ext cx="314538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Развитию мелкой моторики кисти рук способствует: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пальчиковая гимнастика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работа с пластилином, соленым тестом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рисование узоров из сплошных линий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завязывание и развязывание шнурков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мозаика, пазлы, конструктор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работа в книжках-раскрасках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квилинг, оригами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бисероплетение 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изготовление поделок из природного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театр кукол, театр теней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Бабочка-капустница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 цветком летала,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Весело порхала –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Пыльцу собирала.</a:t>
            </a:r>
          </a:p>
        </p:txBody>
      </p:sp>
      <p:pic>
        <p:nvPicPr>
          <p:cNvPr id="4" name="Содержимое 3" descr="IMG_5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336704" cy="47525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Шел по лесу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Хмурый ежик.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 жалел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Коротких ножек.</a:t>
            </a:r>
          </a:p>
        </p:txBody>
      </p:sp>
      <p:pic>
        <p:nvPicPr>
          <p:cNvPr id="6" name="Содержимое 5" descr="IMG_55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3924" y="1935163"/>
            <a:ext cx="6356151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Солнышко в глазки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Светит ребяткам.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поиграем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солнышком в прятки!</a:t>
            </a:r>
          </a:p>
        </p:txBody>
      </p:sp>
      <p:pic>
        <p:nvPicPr>
          <p:cNvPr id="4" name="Содержимое 3" descr="IMG_56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048672" cy="45365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Рассыпались у Люсеньки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маленькие бусинки.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соберем в коробочку,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Наденем на веревочку.</a:t>
            </a:r>
          </a:p>
        </p:txBody>
      </p:sp>
      <p:pic>
        <p:nvPicPr>
          <p:cNvPr id="4" name="Содержимое 3" descr="IMG_5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336704" cy="47525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Появились мы из почки –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ветру дрожат листочки.</a:t>
            </a:r>
          </a:p>
        </p:txBody>
      </p:sp>
      <p:pic>
        <p:nvPicPr>
          <p:cNvPr id="4" name="Содержимое 3" descr="IMG_56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336704" cy="47525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Светит полная луна –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волной бежит волна,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Ветер веет на просторе,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всю ночь волнует море.</a:t>
            </a:r>
          </a:p>
        </p:txBody>
      </p:sp>
      <p:pic>
        <p:nvPicPr>
          <p:cNvPr id="5" name="Содержимое 4" descr="IMG_5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906888" cy="3694307"/>
          </a:xfrm>
        </p:spPr>
      </p:pic>
      <p:pic>
        <p:nvPicPr>
          <p:cNvPr id="6" name="Содержимое 5" descr="IMG_5630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276872"/>
            <a:ext cx="2341880" cy="3708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бревну, по бревнышку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Проползла букашечка,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Пролетела бабочка,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Пропорхала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пташечка.</a:t>
            </a:r>
          </a:p>
        </p:txBody>
      </p:sp>
      <p:pic>
        <p:nvPicPr>
          <p:cNvPr id="5" name="Содержимое 4" descr="IMG_5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397577" cy="3307855"/>
          </a:xfrm>
        </p:spPr>
      </p:pic>
      <p:pic>
        <p:nvPicPr>
          <p:cNvPr id="6" name="Содержимое 5" descr="IMG_56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3609560" cy="32944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Пальчиковая гимнастика стимулирует: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речи, памяти, пространственного мышления, внимания, воображения</a:t>
            </a:r>
          </a:p>
          <a:p>
            <a:r>
              <a:rPr lang="ru-RU" dirty="0"/>
              <a:t>быстроту реакции и эмоциональную выразительность</a:t>
            </a:r>
          </a:p>
          <a:p>
            <a:r>
              <a:rPr lang="ru-RU" dirty="0"/>
              <a:t>совершенствует функции центральной нервной системы</a:t>
            </a:r>
          </a:p>
          <a:p>
            <a:r>
              <a:rPr lang="ru-RU" dirty="0"/>
              <a:t>развивает координацию движений</a:t>
            </a:r>
          </a:p>
          <a:p>
            <a:r>
              <a:rPr lang="ru-RU" dirty="0"/>
              <a:t>повышает интерес к знаниям</a:t>
            </a:r>
          </a:p>
          <a:p>
            <a:r>
              <a:rPr lang="ru-RU" dirty="0"/>
              <a:t>навыки каллиграфического письма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5971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«Истоки способностей и дарований детей находятся на кончиках пальцев»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             В. А. Сухомлинский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Школа будущего первоклассника</a:t>
            </a:r>
          </a:p>
        </p:txBody>
      </p:sp>
      <p:pic>
        <p:nvPicPr>
          <p:cNvPr id="4" name="Содержимое 3" descr="IMG_5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88840"/>
            <a:ext cx="5852583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Мелкая моторика рук – показатель интеллектуальной готовности ребенка к школе.</a:t>
            </a:r>
          </a:p>
        </p:txBody>
      </p:sp>
      <p:pic>
        <p:nvPicPr>
          <p:cNvPr id="4" name="Содержимое 3" descr="IMG_5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52583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Дружат в нашей школе девочки и мальчики.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Мы с тобой подружим маленькие пальчики.</a:t>
            </a:r>
          </a:p>
        </p:txBody>
      </p:sp>
      <p:pic>
        <p:nvPicPr>
          <p:cNvPr id="10" name="Содержимое 9" descr="IMG_5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1"/>
            <a:ext cx="3840426" cy="2880320"/>
          </a:xfrm>
        </p:spPr>
      </p:pic>
      <p:pic>
        <p:nvPicPr>
          <p:cNvPr id="11" name="Рисунок 10" descr="IMG_5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88840"/>
            <a:ext cx="380391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 numCol="2"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Здравствуй, Анечка!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Здравствуй, Ванечка!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Здравствуй, Ирочка!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Здравствуй, Зиночка!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Ах, и дружные ребятки,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Поиграем вместе в прятки.</a:t>
            </a:r>
          </a:p>
        </p:txBody>
      </p:sp>
      <p:pic>
        <p:nvPicPr>
          <p:cNvPr id="4" name="Содержимое 3" descr="VTS_01_3-0-06-25-9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100599"/>
            <a:ext cx="5760640" cy="433654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тебя есть две руки,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Есть и десять пальчиков.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Десять ловких и веселых,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Быстрых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чудо-мальчиков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pic>
        <p:nvPicPr>
          <p:cNvPr id="6" name="Содержимое 5" descr="VTS_01_3-0-07-51-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744416" cy="4389437"/>
          </a:xfrm>
        </p:spPr>
      </p:pic>
      <p:pic>
        <p:nvPicPr>
          <p:cNvPr id="7" name="Рисунок 6" descr="VTS_01_3-0-08-52-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6009" y="1988840"/>
            <a:ext cx="3660407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Сложи-ка, дружок,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 пальцев флажок!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Флажок мы возьмем,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праздник пойдем.</a:t>
            </a:r>
          </a:p>
        </p:txBody>
      </p:sp>
      <p:pic>
        <p:nvPicPr>
          <p:cNvPr id="4" name="Содержимое 3" descr="VTS_01_3-0-10-20-5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3960440" cy="425619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numCol="2"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Расцвели в саду цветы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Небывалой красоты.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солнцу тянутся цветочки,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Пять волшебных лепесточков.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626077"/>
            <a:ext cx="6264696" cy="46985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183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Поток</vt:lpstr>
      <vt:lpstr>Развитие мелкой моторики рук обучающихся начальных классов</vt:lpstr>
      <vt:lpstr>«Истоки способностей и дарований детей находятся на кончиках пальцев»                       В. А. Сухомлинский</vt:lpstr>
      <vt:lpstr>Школа будущего первоклассника</vt:lpstr>
      <vt:lpstr>Мелкая моторика рук – показатель интеллектуальной готовности ребенка к школе.</vt:lpstr>
      <vt:lpstr>Дружат в нашей школе девочки и мальчики.  Мы с тобой подружим маленькие пальчики.</vt:lpstr>
      <vt:lpstr>Здравствуй, Анечка! Здравствуй, Ванечка! Здравствуй, Ирочка! Здравствуй, Зиночка! Ах, и дружные ребятки, Поиграем вместе в прятки.</vt:lpstr>
      <vt:lpstr>У тебя есть две руки,  Есть и десять пальчиков. Десять ловких и веселых,  Быстрых чудо-мальчиков.</vt:lpstr>
      <vt:lpstr>Сложи-ка, дружок,  Из пальцев флажок! Флажок мы возьмем, На праздник пойдем.</vt:lpstr>
      <vt:lpstr>Расцвели в саду цветы Небывалой красоты.  К солнцу тянутся цветочки, Пять волшебных лепесточков.</vt:lpstr>
      <vt:lpstr>Развитию мелкой моторики кисти рук способствует:</vt:lpstr>
      <vt:lpstr>Бабочка-капустница Над цветком летала, Весело порхала – Пыльцу собирала.</vt:lpstr>
      <vt:lpstr>Шел по лесу Хмурый ежик. Не жалел Коротких ножек.</vt:lpstr>
      <vt:lpstr>Солнышко в глазки  Светит ребяткам. Мы поиграем С солнышком в прятки!</vt:lpstr>
      <vt:lpstr>Рассыпались у Люсеньки Все маленькие бусинки. Их соберем в коробочку, Наденем на веревочку.</vt:lpstr>
      <vt:lpstr>Появились мы из почки – На ветру дрожат листочки.</vt:lpstr>
      <vt:lpstr>Светит полная луна – За волной бежит волна, Ветер веет на просторе, И всю ночь волнует море.</vt:lpstr>
      <vt:lpstr>По бревну, по бревнышку Проползла букашечка, Пролетела бабочка, Пропорхала пташечка.</vt:lpstr>
      <vt:lpstr>Пальчиковая гимнастика стимулирует: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начальных классов</dc:title>
  <dc:creator>MARINA</dc:creator>
  <cp:lastModifiedBy>Marina</cp:lastModifiedBy>
  <cp:revision>29</cp:revision>
  <dcterms:created xsi:type="dcterms:W3CDTF">2015-03-15T10:55:52Z</dcterms:created>
  <dcterms:modified xsi:type="dcterms:W3CDTF">2023-12-26T17:41:07Z</dcterms:modified>
</cp:coreProperties>
</file>