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2" r:id="rId8"/>
    <p:sldId id="261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11/3/2022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11/3/2022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11/3/2022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11/3/2022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11/3/2022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11/3/2022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11/3/2022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11/3/2022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11/3/2022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11/3/2022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11/3/2022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11/3/2022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11/3/2022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11/3/2022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11/3/2022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11/3/2022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11/3/2022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11/3/2022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g"/><Relationship Id="rId5" Type="http://schemas.openxmlformats.org/officeDocument/2006/relationships/image" Target="../media/image18.jpeg"/><Relationship Id="rId4" Type="http://schemas.openxmlformats.org/officeDocument/2006/relationships/image" Target="../media/image17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FB7B1C-B4B0-4BB4-BF4B-2C4FCFA247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3738" y="741796"/>
            <a:ext cx="8825658" cy="2677648"/>
          </a:xfrm>
        </p:spPr>
        <p:txBody>
          <a:bodyPr/>
          <a:lstStyle/>
          <a:p>
            <a:pPr algn="ctr"/>
            <a:r>
              <a:rPr lang="ru-RU" sz="7200" dirty="0"/>
              <a:t>День Европейских языков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9872215-ED40-41F9-BEE5-8564F0AA3F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3738" y="4340059"/>
            <a:ext cx="8825658" cy="861420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European day of languages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960414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B252A7-1EEE-4787-9813-319C0F045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/>
              <a:t>Учить языки это весело и полезно!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8E5D489-45B6-449A-A384-8352037BEC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408" y="2478957"/>
            <a:ext cx="4938505" cy="400756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C55F7B2-77D4-4426-A191-591132D48F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6036" y="2478956"/>
            <a:ext cx="6001164" cy="400577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678894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ABC572-3B0A-4144-90F3-AB212492A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День Европейских языков празднуется 26ого сентября!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7DE0AB9-EF20-4947-949D-6CE92DD56E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298"/>
          <a:stretch/>
        </p:blipFill>
        <p:spPr>
          <a:xfrm>
            <a:off x="470188" y="2282021"/>
            <a:ext cx="3677743" cy="4353903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2940D68-737E-415D-849D-73E201E355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0813" y="2365826"/>
            <a:ext cx="7406516" cy="4186292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965972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38FCA7-2000-4166-B1B9-81207CD67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000" dirty="0"/>
              <a:t>Зачем изучать языки?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7DC2711-69AC-448A-8FC4-0A24B1CF0A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954" y="2549801"/>
            <a:ext cx="4094688" cy="386425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DBEE03E-7796-4218-BA9D-F6653618A8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7684" y="2549801"/>
            <a:ext cx="3894378" cy="374132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195008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96AED7-4934-40FE-B7D4-D667EE9CC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/>
              <a:t>Чтобы развивать свой мозг и понимать друг друга!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7F11475-0547-4674-992F-907BB1DE14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7739" y="2716695"/>
            <a:ext cx="5042252" cy="3466548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11026BD-27B0-4C8C-8A2A-7033385CD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523" y="2716695"/>
            <a:ext cx="5546477" cy="3466548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211512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74F7B1-FB0A-4A9C-A40B-D40F64E4B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3" y="742123"/>
            <a:ext cx="9102229" cy="1126434"/>
          </a:xfrm>
        </p:spPr>
        <p:txBody>
          <a:bodyPr/>
          <a:lstStyle/>
          <a:p>
            <a:r>
              <a:rPr lang="ru-RU" sz="5400" dirty="0"/>
              <a:t>Языки</a:t>
            </a:r>
            <a:r>
              <a:rPr lang="ru-RU" dirty="0"/>
              <a:t> малых народов исчезают </a:t>
            </a:r>
            <a:r>
              <a:rPr lang="ru-RU" dirty="0">
                <a:sym typeface="Wingdings" panose="05000000000000000000" pitchFamily="2" charset="2"/>
              </a:rPr>
              <a:t>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C590174-C6B1-48DE-BE45-E20F4EAE33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264" y="2880983"/>
            <a:ext cx="6395623" cy="360049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CD50082-9B8F-4E1B-B266-0D204125FA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3400" y="2880983"/>
            <a:ext cx="4515127" cy="331109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11470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77C089-8511-45B3-9027-A3B476ED7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662609"/>
            <a:ext cx="9062472" cy="1205948"/>
          </a:xfrm>
        </p:spPr>
        <p:txBody>
          <a:bodyPr/>
          <a:lstStyle/>
          <a:p>
            <a:pPr algn="ctr"/>
            <a:r>
              <a:rPr lang="ru-RU" dirty="0"/>
              <a:t>Что делать, чтобы языки не исчезали?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6687537-336C-4EB2-A092-D0FD013688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7582" y="2616827"/>
            <a:ext cx="8136835" cy="3741073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769214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452185-A67C-44A7-B0DA-AA28417A6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/>
              <a:t>Надо учить языки, чтобы они не исчезли!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6FF1827-CA5D-4304-B638-377D545A16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4783" y="2690191"/>
            <a:ext cx="5322404" cy="354826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79F145D-8B33-44C2-BB6B-1B12A86FC3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034" b="17101"/>
          <a:stretch/>
        </p:blipFill>
        <p:spPr>
          <a:xfrm>
            <a:off x="574813" y="2782957"/>
            <a:ext cx="5322404" cy="344557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892530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AFDB0A-C2CE-408B-B70E-F5DE579C2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626" y="596348"/>
            <a:ext cx="9515061" cy="1537252"/>
          </a:xfrm>
        </p:spPr>
        <p:txBody>
          <a:bodyPr/>
          <a:lstStyle/>
          <a:p>
            <a:pPr algn="ctr"/>
            <a:r>
              <a:rPr lang="ru-RU" dirty="0"/>
              <a:t>Как празднуют День Европейских Языков?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D64294E-D06D-4612-973F-46291F72E2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904091"/>
            <a:ext cx="3350936" cy="3350936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5735300-3F92-4C33-AF96-1BC57A740A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4857" y="2626492"/>
            <a:ext cx="4635785" cy="3822739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32622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DB631D-DBFB-4FAF-A97C-257EF863E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/>
              <a:t>Устраивают конкурсы, выставки, концерты, семинары, проводят экскурсии!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6947346-DE8A-4B82-B9D8-A29BA9732F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079" y="2339162"/>
            <a:ext cx="4013752" cy="201941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A6F0D84-9E3C-4ABE-88C0-498D887361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8822" y="2416123"/>
            <a:ext cx="3572281" cy="263718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B6F46D2-87A5-40C0-BBCD-76A8BAF6FB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9094" y="2339162"/>
            <a:ext cx="3028950" cy="15144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C73189F-020A-4344-8A13-E1C139823F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079" y="4511234"/>
            <a:ext cx="4013752" cy="225773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583707A-6D86-4569-9A71-9AD2D8FF90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73318" y="5287502"/>
            <a:ext cx="2809462" cy="140473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98B1D60-FBBF-4B8A-95C1-5F6C98806C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72939" y="4059199"/>
            <a:ext cx="2633034" cy="263303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3763699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вет директоров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TM02900722[[fn=Ион (конференц-зал)]]</Template>
  <TotalTime>155</TotalTime>
  <Words>74</Words>
  <Application>Microsoft Office PowerPoint</Application>
  <PresentationFormat>Широкоэкранный</PresentationFormat>
  <Paragraphs>11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Совет директоров</vt:lpstr>
      <vt:lpstr>День Европейских языков</vt:lpstr>
      <vt:lpstr>День Европейских языков празднуется 26ого сентября!</vt:lpstr>
      <vt:lpstr>Зачем изучать языки?</vt:lpstr>
      <vt:lpstr>Чтобы развивать свой мозг и понимать друг друга!</vt:lpstr>
      <vt:lpstr>Языки малых народов исчезают </vt:lpstr>
      <vt:lpstr>Что делать, чтобы языки не исчезали?</vt:lpstr>
      <vt:lpstr>Надо учить языки, чтобы они не исчезли!</vt:lpstr>
      <vt:lpstr>Как празднуют День Европейских Языков?</vt:lpstr>
      <vt:lpstr>Устраивают конкурсы, выставки, концерты, семинары, проводят экскурсии!</vt:lpstr>
      <vt:lpstr>Учить языки это весело и полезно!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Европейских языков</dc:title>
  <dc:creator>Maria Popova</dc:creator>
  <cp:lastModifiedBy>Maria Popova</cp:lastModifiedBy>
  <cp:revision>8</cp:revision>
  <dcterms:created xsi:type="dcterms:W3CDTF">2022-09-18T11:21:50Z</dcterms:created>
  <dcterms:modified xsi:type="dcterms:W3CDTF">2022-11-03T07:03:01Z</dcterms:modified>
</cp:coreProperties>
</file>