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91" r:id="rId2"/>
    <p:sldId id="305" r:id="rId3"/>
    <p:sldId id="258" r:id="rId4"/>
    <p:sldId id="299" r:id="rId5"/>
    <p:sldId id="285" r:id="rId6"/>
    <p:sldId id="292" r:id="rId7"/>
    <p:sldId id="260" r:id="rId8"/>
    <p:sldId id="300" r:id="rId9"/>
    <p:sldId id="289" r:id="rId10"/>
    <p:sldId id="294" r:id="rId11"/>
    <p:sldId id="265" r:id="rId12"/>
    <p:sldId id="295" r:id="rId13"/>
    <p:sldId id="266" r:id="rId14"/>
    <p:sldId id="296" r:id="rId15"/>
    <p:sldId id="303" r:id="rId16"/>
    <p:sldId id="283" r:id="rId17"/>
    <p:sldId id="297" r:id="rId18"/>
    <p:sldId id="290" r:id="rId19"/>
    <p:sldId id="304" r:id="rId20"/>
    <p:sldId id="301" r:id="rId21"/>
    <p:sldId id="286" r:id="rId2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9" d="100"/>
          <a:sy n="89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55F13-9EBA-4D92-8A06-09F1D314ED59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6CC9-98BA-4126-BB42-A02ADE897A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10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F032D-4254-4A34-AB26-4D9572C1F98E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0A0DA-01A2-4626-8127-FB73D2438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45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CBA9B-C9C4-4767-9EE1-34B0F407E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0A0DA-01A2-4626-8127-FB73D24386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0A0DA-01A2-4626-8127-FB73D24386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6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cer\Pictures\Без имени-1.gif"/>
          <p:cNvPicPr/>
          <p:nvPr/>
        </p:nvPicPr>
        <p:blipFill rotWithShape="1">
          <a:blip r:embed="rId2" cstate="print"/>
          <a:srcRect r="66787" b="48780"/>
          <a:stretch/>
        </p:blipFill>
        <p:spPr bwMode="auto">
          <a:xfrm>
            <a:off x="8001024" y="116632"/>
            <a:ext cx="11429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14282" y="642918"/>
            <a:ext cx="748665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imes New Roman" pitchFamily="18" charset="0"/>
              </a:rPr>
              <a:t>Челябинская область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cs typeface="Times New Roman" pitchFamily="18" charset="0"/>
              </a:rPr>
              <a:t>Варненский</a:t>
            </a:r>
            <a:r>
              <a:rPr lang="ru-RU" altLang="ru-RU" sz="1800" b="1" dirty="0">
                <a:cs typeface="Times New Roman" pitchFamily="18" charset="0"/>
              </a:rPr>
              <a:t> муниципальный район </a:t>
            </a:r>
            <a:endParaRPr lang="en-US" altLang="ru-RU" sz="1800" b="1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imes New Roman" pitchFamily="18" charset="0"/>
              </a:rPr>
              <a:t>село Варна  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24288" y="4724400"/>
            <a:ext cx="5072062" cy="1739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j-lt"/>
                <a:cs typeface="Times New Roman" pitchFamily="18" charset="0"/>
              </a:rPr>
              <a:t>Оксана Григорьевна Морозова,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j-lt"/>
                <a:cs typeface="Times New Roman" pitchFamily="18" charset="0"/>
              </a:rPr>
              <a:t>учитель английского языка муниципального общеобразовательного учреждения средней общеобразовательной школы № 1                                       им. Героя Советского Союза </a:t>
            </a:r>
            <a:r>
              <a:rPr lang="ru-RU" altLang="ru-RU" sz="1800" dirty="0" err="1">
                <a:latin typeface="+mj-lt"/>
                <a:cs typeface="Times New Roman" pitchFamily="18" charset="0"/>
              </a:rPr>
              <a:t>Русанова</a:t>
            </a:r>
            <a:r>
              <a:rPr lang="ru-RU" altLang="ru-RU" sz="1800" dirty="0">
                <a:latin typeface="+mj-lt"/>
                <a:cs typeface="Times New Roman" pitchFamily="18" charset="0"/>
              </a:rPr>
              <a:t> М.Г.                        с. Варны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2357430"/>
            <a:ext cx="6400800" cy="1752600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Мастер-класс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Ключи к одному замку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4457704" cy="2889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571876"/>
            <a:ext cx="4819406" cy="30659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07154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ru-RU" dirty="0"/>
              <a:t>  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Компенсаторные умения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                                      </a:t>
            </a:r>
            <a:br>
              <a:rPr lang="ru-RU" b="1" dirty="0"/>
            </a:b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Интернациональные слова</a:t>
            </a:r>
            <a:b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dirty="0"/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2148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goalkeeper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teenager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5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2928938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 flipH="1">
            <a:off x="4786313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 flipH="1" flipV="1">
            <a:off x="4857752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 flipV="1">
            <a:off x="2928926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1857364"/>
            <a:ext cx="416083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Компенсаторные</a:t>
            </a:r>
          </a:p>
          <a:p>
            <a:pPr algn="ctr">
              <a:defRPr/>
            </a:pPr>
            <a:r>
              <a:rPr lang="ru-RU" sz="3200" b="1" dirty="0"/>
              <a:t>умения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64291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</a:rPr>
              <a:t>Языковая догадка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435769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Игнорирование лексических и смысловых трудностей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4572008"/>
            <a:ext cx="3417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Переспрос и словарные замены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857232"/>
            <a:ext cx="244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Сканирование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Documents and Settings\Администратор\Рабочий стол\89384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640509" cy="22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socionics_puzzl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071942"/>
            <a:ext cx="25531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Рабочий стол\rs0-2Vhbt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85860"/>
            <a:ext cx="3571900" cy="22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0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2928938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 flipH="1">
            <a:off x="4786313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 flipH="1" flipV="1">
            <a:off x="4857752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 flipV="1">
            <a:off x="2928926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1857364"/>
            <a:ext cx="416083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Компенсаторные</a:t>
            </a:r>
          </a:p>
          <a:p>
            <a:pPr algn="ctr">
              <a:defRPr/>
            </a:pPr>
            <a:r>
              <a:rPr lang="ru-RU" sz="3200" b="1" dirty="0"/>
              <a:t>умения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50004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Языковая догадка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435769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Игнорирование лексических и смысловых трудностей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6078" y="428604"/>
            <a:ext cx="3417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Переспрос и словарные замены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4786322"/>
            <a:ext cx="244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Сканирование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sport very much. My father likes to watch TV. My mother listens to music. My  brother Alex  is fond of playing computer games. We have different hobbies.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much. My father likes to watch 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My mother listens to 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My  brother Alex  is fond of playing 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games. We have different </a:t>
            </a: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hobbies</a:t>
            </a:r>
            <a:r>
              <a:rPr lang="en-US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6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2928938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 flipH="1">
            <a:off x="4786313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 flipH="1" flipV="1">
            <a:off x="4857752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 flipV="1">
            <a:off x="2928926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1857364"/>
            <a:ext cx="416083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Компенсаторные</a:t>
            </a:r>
          </a:p>
          <a:p>
            <a:pPr algn="ctr">
              <a:defRPr/>
            </a:pPr>
            <a:r>
              <a:rPr lang="ru-RU" sz="3200" b="1" dirty="0"/>
              <a:t>умения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64291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Языковая догадка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435769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Игнорирование лексических и смысловых трудностей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500042"/>
            <a:ext cx="3417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Переспрос и словарные замены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4857760"/>
            <a:ext cx="244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</a:rPr>
              <a:t>Сканирование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Администратор\Рабочий стол\699455eb0ab4ebff7d45681c7fe80c89_w960_h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568454" cy="57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7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2928938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 flipH="1">
            <a:off x="4786313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 flipH="1" flipV="1">
            <a:off x="4857752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 flipV="1">
            <a:off x="2928926" y="3714752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1857364"/>
            <a:ext cx="416083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Компенсаторные</a:t>
            </a:r>
          </a:p>
          <a:p>
            <a:pPr algn="ctr">
              <a:defRPr/>
            </a:pPr>
            <a:r>
              <a:rPr lang="ru-RU" sz="3200" b="1" dirty="0"/>
              <a:t>умения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642918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</a:rPr>
              <a:t>Языковая догадка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435769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</a:rPr>
              <a:t>Игнорирование лексических и смысловых труднос</a:t>
            </a:r>
            <a:r>
              <a:rPr lang="ru-RU" sz="2800" b="1" dirty="0">
                <a:solidFill>
                  <a:srgbClr val="C00000"/>
                </a:solidFill>
              </a:rPr>
              <a:t>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500042"/>
            <a:ext cx="3417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</a:rPr>
              <a:t>Переспрос и словарные замены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4797152"/>
            <a:ext cx="244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Сканирование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Язык нужен?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Язык важен?</a:t>
            </a:r>
            <a:endParaRPr lang="ru-RU" dirty="0"/>
          </a:p>
        </p:txBody>
      </p:sp>
      <p:pic>
        <p:nvPicPr>
          <p:cNvPr id="1033" name="Picture 9" descr="C:\Documents and Settings\Admin\Мои документы\Downloads\sale2796.jpg"/>
          <p:cNvPicPr>
            <a:picLocks noChangeAspect="1" noChangeArrowheads="1"/>
          </p:cNvPicPr>
          <p:nvPr/>
        </p:nvPicPr>
        <p:blipFill>
          <a:blip r:embed="rId3" cstate="print"/>
          <a:srcRect l="21999" r="21793"/>
          <a:stretch>
            <a:fillRect/>
          </a:stretch>
        </p:blipFill>
        <p:spPr bwMode="auto">
          <a:xfrm>
            <a:off x="4714876" y="3786190"/>
            <a:ext cx="3087199" cy="307181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Downloads\1993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056" r="17789"/>
          <a:stretch>
            <a:fillRect/>
          </a:stretch>
        </p:blipFill>
        <p:spPr bwMode="auto">
          <a:xfrm>
            <a:off x="5143504" y="1357298"/>
            <a:ext cx="3357586" cy="2407326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Мои документы\Downloads\sie-lesen-gerne-dann-sind-sie-bei-frauenzimmer-de-genau-richt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619478"/>
            <a:ext cx="2428892" cy="323852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Downloads\000003-800x420.jpg"/>
          <p:cNvPicPr>
            <a:picLocks noChangeAspect="1" noChangeArrowheads="1"/>
          </p:cNvPicPr>
          <p:nvPr/>
        </p:nvPicPr>
        <p:blipFill>
          <a:blip r:embed="rId6" cstate="print"/>
          <a:srcRect l="6667" r="19294"/>
          <a:stretch>
            <a:fillRect/>
          </a:stretch>
        </p:blipFill>
        <p:spPr bwMode="auto">
          <a:xfrm>
            <a:off x="357158" y="1357298"/>
            <a:ext cx="3643338" cy="2583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2" r="3573"/>
          <a:stretch>
            <a:fillRect/>
          </a:stretch>
        </p:blipFill>
        <p:spPr bwMode="auto">
          <a:xfrm>
            <a:off x="4857752" y="714356"/>
            <a:ext cx="34290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6367" r="35384" b="38829"/>
          <a:stretch>
            <a:fillRect/>
          </a:stretch>
        </p:blipFill>
        <p:spPr bwMode="auto">
          <a:xfrm rot="1454952">
            <a:off x="1632441" y="1201786"/>
            <a:ext cx="2268832" cy="11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680" t="27832" r="46992" b="35547"/>
          <a:stretch>
            <a:fillRect/>
          </a:stretch>
        </p:blipFill>
        <p:spPr bwMode="auto">
          <a:xfrm rot="14103275">
            <a:off x="1520841" y="2488272"/>
            <a:ext cx="2065325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1680" t="32227" r="46679" b="45068"/>
          <a:stretch>
            <a:fillRect/>
          </a:stretch>
        </p:blipFill>
        <p:spPr bwMode="auto">
          <a:xfrm rot="19671965">
            <a:off x="1569251" y="4640134"/>
            <a:ext cx="2786082" cy="15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408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" y="376696"/>
            <a:ext cx="8676964" cy="57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Documents and Settings\Администратор\Рабочий стол\конкурс\touris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70" y="1428736"/>
            <a:ext cx="2969330" cy="18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841833" cy="20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643446"/>
            <a:ext cx="2755016" cy="20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нужен!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Язык важен…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571768" cy="180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857496"/>
            <a:ext cx="3027280" cy="19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5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2" r="3573"/>
          <a:stretch>
            <a:fillRect/>
          </a:stretch>
        </p:blipFill>
        <p:spPr bwMode="auto">
          <a:xfrm>
            <a:off x="4857752" y="714356"/>
            <a:ext cx="34290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6367" r="35384" b="38829"/>
          <a:stretch>
            <a:fillRect/>
          </a:stretch>
        </p:blipFill>
        <p:spPr bwMode="auto">
          <a:xfrm rot="1454952">
            <a:off x="1632441" y="1201786"/>
            <a:ext cx="2268832" cy="11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680" t="27832" r="46992" b="35547"/>
          <a:stretch>
            <a:fillRect/>
          </a:stretch>
        </p:blipFill>
        <p:spPr bwMode="auto">
          <a:xfrm rot="14103275">
            <a:off x="1520841" y="2488272"/>
            <a:ext cx="2065325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1680" t="32227" r="46679" b="45068"/>
          <a:stretch>
            <a:fillRect/>
          </a:stretch>
        </p:blipFill>
        <p:spPr bwMode="auto">
          <a:xfrm rot="19671965">
            <a:off x="1569251" y="4640134"/>
            <a:ext cx="2786082" cy="15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408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54098"/>
          </a:xfrm>
        </p:spPr>
        <p:txBody>
          <a:bodyPr>
            <a:noAutofit/>
          </a:bodyPr>
          <a:lstStyle/>
          <a:p>
            <a:br>
              <a:rPr lang="ru-RU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иноязычной коммуникативной компетенции: </a:t>
            </a:r>
            <a:b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 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социолингвистический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дискурсивный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7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54098"/>
          </a:xfrm>
        </p:spPr>
        <p:txBody>
          <a:bodyPr>
            <a:noAutofit/>
          </a:bodyPr>
          <a:lstStyle/>
          <a:p>
            <a:br>
              <a:rPr lang="ru-RU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иноязычной коммуникативной компетенции: </a:t>
            </a:r>
            <a:b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 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социолингвистический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дискурсивный</a:t>
            </a:r>
          </a:p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социальный</a:t>
            </a:r>
          </a:p>
          <a:p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7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48600" cy="1160107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Компенсаторные  умения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414592" cy="2516088"/>
          </a:xfrm>
        </p:spPr>
        <p:txBody>
          <a:bodyPr>
            <a:normAutofit fontScale="85000" lnSpcReduction="20000"/>
          </a:bodyPr>
          <a:lstStyle/>
          <a:p>
            <a:r>
              <a:rPr lang="ru-RU" sz="57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восполнять в процессе общения недостаточность знания языка</a:t>
            </a:r>
          </a:p>
          <a:p>
            <a:endParaRPr lang="ru-RU" dirty="0"/>
          </a:p>
        </p:txBody>
      </p:sp>
      <p:pic>
        <p:nvPicPr>
          <p:cNvPr id="4" name="Picture 7" descr="C:\Documents and Settings\Администратор\Рабочий стол\corr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929198"/>
            <a:ext cx="1951550" cy="13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69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58204" cy="218122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Приёмы  формирования компенсаторных  умений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2"/>
            <a:ext cx="4838939" cy="30243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785926"/>
            <a:ext cx="3423556" cy="48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3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302</Words>
  <Application>Microsoft Office PowerPoint</Application>
  <PresentationFormat>Экран (4:3)</PresentationFormat>
  <Paragraphs>61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   Язык нужен?                                Язык важен?</vt:lpstr>
      <vt:lpstr>Язык нужен!                           Язык важен…</vt:lpstr>
      <vt:lpstr>Презентация PowerPoint</vt:lpstr>
      <vt:lpstr> Компоненты  иноязычной коммуникативной компетенции:  </vt:lpstr>
      <vt:lpstr> Компоненты  иноязычной коммуникативной компетенции:  </vt:lpstr>
      <vt:lpstr>Компенсаторные  умения -</vt:lpstr>
      <vt:lpstr>Приёмы  формирования компенсаторных  умений</vt:lpstr>
      <vt:lpstr>Презентация PowerPoint</vt:lpstr>
      <vt:lpstr>Презентация PowerPoint</vt:lpstr>
      <vt:lpstr>                          Компенсаторные умения                                          Интернациональные слова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        </vt:lpstr>
      <vt:lpstr>Презентация PowerPoint</vt:lpstr>
      <vt:lpstr>        I like sport very much. My father likes to watch TV. My mother listens to music. My  brother Alex  is fond of playing computer games. We have different hobbies. </vt:lpstr>
      <vt:lpstr>        I like sport very much. My father likes to watch TV. My mother listens to music. My  brother Alex  is fond of playing computer games. We have different hobbies. </vt:lpstr>
      <vt:lpstr>Презентация PowerPoint</vt:lpstr>
      <vt:lpstr> Сafe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HIPEE</cp:lastModifiedBy>
  <cp:revision>229</cp:revision>
  <cp:lastPrinted>2016-02-14T05:24:22Z</cp:lastPrinted>
  <dcterms:modified xsi:type="dcterms:W3CDTF">2024-02-22T06:57:45Z</dcterms:modified>
</cp:coreProperties>
</file>