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urlina.ucoz.net/anaoku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gorodvitebsk.by/firmsimg/24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90774"/>
            <a:ext cx="5613648" cy="4062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78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://for-kidsandmum.ru/images/10123056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15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84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113e/00066655-25fc3703/hello_html_74ccdc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38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kartinkijane.ru/pic/201406/2560x1600/kartinkijane.ru-693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78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www.motto.net.ua/pic/201406/1024x600/motto.net.ua-789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2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i73.fastpic.ru/big/2015/1224/9e/9aaab7033446e5b3dc03a5f14238dc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915785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372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for-kidsandmum.ru/images/10123056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15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2438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2018-10-20T13:56:33Z</dcterms:created>
  <dcterms:modified xsi:type="dcterms:W3CDTF">2018-10-20T15:07:24Z</dcterms:modified>
</cp:coreProperties>
</file>