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авильный выбор профессии &amp;ndash; успешное будущ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3999" cy="684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Профессия</a:t>
            </a:r>
            <a:r>
              <a:rPr lang="ru-RU" dirty="0" smtClean="0">
                <a:latin typeface="Comic Sans MS" pitchFamily="66" charset="0"/>
              </a:rPr>
              <a:t> – это вид труда, который требует от человека определенных знаний и умений.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9" name="Picture 3" descr="G:\Аня-работа!!!\04a5e36549574fb6bc87d7e3f73a66d8.jpg.1800x714_q85_box-0,0,1210,480_crop_detail_up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Аня-работа!!!\zveropolis-2160x3840-zayka-djudi-hops-luchshie-multfilmi-2016-9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0303" cy="34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Почтальон Печкин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2449"/>
            <a:ext cx="1905000" cy="249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доктор Айболит скачать бесплатно - Doctor Aybolit Доктор Айболит Physician  Clip art - нод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24744"/>
            <a:ext cx="210623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Любители мультика Рататуй |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1905000" cy="2562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Кто на мультик идет, собирайся народ!: voxpop_66 — Live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25144"/>
            <a:ext cx="4968552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1" name="Picture 11" descr="G:\Аня-работа!!!\d4ed577a6598a33e5544144699cefe41bf451d586764335231a7d5741718b06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9130" y="188640"/>
            <a:ext cx="2257326" cy="2257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3" name="Picture 13" descr="Чудеса на виражах — Википед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780928"/>
            <a:ext cx="2455540" cy="1841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5" name="Picture 15" descr="старый профессор мультфильм, мультфильм учителя мужчины, учитель, учителя  мужчины PNG и PSD-файл пнг для бесплатной загрузки | Мультфильмы, Учитель,  Мужчин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068960"/>
            <a:ext cx="2051720" cy="3188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Аня-работа!!!\morozhensc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34" r="2270"/>
          <a:stretch>
            <a:fillRect/>
          </a:stretch>
        </p:blipFill>
        <p:spPr bwMode="auto">
          <a:xfrm>
            <a:off x="179512" y="1052736"/>
            <a:ext cx="3744416" cy="4202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В горпарке Благовещенске мороженое будет продавать робот"/>
          <p:cNvPicPr>
            <a:picLocks noChangeAspect="1" noChangeArrowheads="1"/>
          </p:cNvPicPr>
          <p:nvPr/>
        </p:nvPicPr>
        <p:blipFill>
          <a:blip r:embed="rId3" cstate="print"/>
          <a:srcRect l="10976" r="13562"/>
          <a:stretch>
            <a:fillRect/>
          </a:stretch>
        </p:blipFill>
        <p:spPr bwMode="auto">
          <a:xfrm>
            <a:off x="5179276" y="1052736"/>
            <a:ext cx="3785212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3968" y="2780928"/>
            <a:ext cx="5052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?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Закончите предложения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1. Профессия должна быть…</a:t>
            </a:r>
          </a:p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2. Люди работают для…</a:t>
            </a:r>
          </a:p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3. В любой профессии самое важное – это…</a:t>
            </a:r>
          </a:p>
          <a:p>
            <a:endParaRPr lang="ru-RU" dirty="0"/>
          </a:p>
        </p:txBody>
      </p:sp>
      <p:pic>
        <p:nvPicPr>
          <p:cNvPr id="17411" name="Picture 3" descr="G:\Аня-работа!!!\depositphotos_51059283-stock-illustration-businessman-hard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Профессия – это вид труда, который требует от человека определенных знаний и умений.</vt:lpstr>
      <vt:lpstr>Слайд 3</vt:lpstr>
      <vt:lpstr>Слайд 4</vt:lpstr>
      <vt:lpstr>Закончите предложения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Чеп</dc:creator>
  <cp:lastModifiedBy>Чеп</cp:lastModifiedBy>
  <cp:revision>13</cp:revision>
  <dcterms:created xsi:type="dcterms:W3CDTF">2021-04-19T00:06:32Z</dcterms:created>
  <dcterms:modified xsi:type="dcterms:W3CDTF">2021-04-19T02:33:49Z</dcterms:modified>
</cp:coreProperties>
</file>