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56" r:id="rId3"/>
    <p:sldId id="258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" d="100"/>
          <a:sy n="10" d="100"/>
        </p:scale>
        <p:origin x="-1422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367854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/>
              <a:t>«</a:t>
            </a:r>
            <a:r>
              <a:rPr lang="ru-RU" sz="7200" b="1" dirty="0" smtClean="0"/>
              <a:t>В</a:t>
            </a:r>
            <a:r>
              <a:rPr lang="ru-RU" sz="7200" dirty="0" smtClean="0"/>
              <a:t> </a:t>
            </a:r>
            <a:r>
              <a:rPr lang="ru-RU" sz="7200" b="1" dirty="0" smtClean="0"/>
              <a:t>дружбе сила»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628904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«Друг за друга стой - выиграешь бой».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ctrTitle"/>
          </p:nvPr>
        </p:nvSpPr>
        <p:spPr>
          <a:xfrm>
            <a:off x="500034" y="1214422"/>
            <a:ext cx="7885014" cy="3929090"/>
          </a:xfrm>
        </p:spPr>
        <p:txBody>
          <a:bodyPr/>
          <a:lstStyle/>
          <a:p>
            <a:pPr algn="l"/>
            <a:r>
              <a:rPr lang="ru-RU" sz="6600" dirty="0" smtClean="0">
                <a:solidFill>
                  <a:schemeClr val="tx1"/>
                </a:solidFill>
              </a:rPr>
              <a:t>«</a:t>
            </a:r>
            <a:r>
              <a:rPr lang="ru-RU" sz="4800" dirty="0" smtClean="0">
                <a:solidFill>
                  <a:schemeClr val="tx1"/>
                </a:solidFill>
              </a:rPr>
              <a:t>С хорошим товарищем веселее при удаче, легче в беде».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52959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ЗАКОНЫ ДРУЖБЫ</a:t>
            </a:r>
          </a:p>
          <a:p>
            <a:pPr>
              <a:buNone/>
            </a:pPr>
            <a:r>
              <a:rPr lang="ru-RU" dirty="0" smtClean="0"/>
              <a:t>1. Помогай другу в беде.</a:t>
            </a:r>
          </a:p>
          <a:p>
            <a:pPr>
              <a:buNone/>
            </a:pPr>
            <a:r>
              <a:rPr lang="ru-RU" dirty="0" smtClean="0"/>
              <a:t>2. Умей с другом разделить радость.</a:t>
            </a:r>
          </a:p>
          <a:p>
            <a:pPr>
              <a:buNone/>
            </a:pPr>
            <a:r>
              <a:rPr lang="ru-RU" dirty="0" smtClean="0"/>
              <a:t>3. Не смейся над недостатками друга.</a:t>
            </a:r>
          </a:p>
          <a:p>
            <a:pPr>
              <a:buNone/>
            </a:pPr>
            <a:r>
              <a:rPr lang="ru-RU" dirty="0" smtClean="0"/>
              <a:t>4. Останови друга, если он делает что-то плохое.</a:t>
            </a:r>
          </a:p>
          <a:p>
            <a:pPr>
              <a:buNone/>
            </a:pPr>
            <a:r>
              <a:rPr lang="ru-RU" dirty="0" smtClean="0"/>
              <a:t>5. Умей принять помощь, совет, не обижайся на критику.</a:t>
            </a:r>
          </a:p>
          <a:p>
            <a:pPr>
              <a:buNone/>
            </a:pPr>
            <a:r>
              <a:rPr lang="ru-RU" dirty="0" smtClean="0"/>
              <a:t>6. Не обманывай друга.</a:t>
            </a:r>
          </a:p>
          <a:p>
            <a:pPr>
              <a:buNone/>
            </a:pPr>
            <a:r>
              <a:rPr lang="ru-RU" dirty="0" smtClean="0"/>
              <a:t>7. Умей признать свои ошибки, помириться с другом.</a:t>
            </a:r>
          </a:p>
          <a:p>
            <a:pPr>
              <a:buNone/>
            </a:pPr>
            <a:r>
              <a:rPr lang="ru-RU" dirty="0" smtClean="0"/>
              <a:t>8. Не предавай своего друга.</a:t>
            </a:r>
          </a:p>
          <a:p>
            <a:pPr>
              <a:buNone/>
            </a:pPr>
            <a:r>
              <a:rPr lang="ru-RU" dirty="0" smtClean="0"/>
              <a:t>9. Относись к своему другу так, как тебе хотелось бы, чтобы  он относился к тебе.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87</TotalTime>
  <Words>118</Words>
  <PresentationFormat>Экран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«В дружбе сила»</vt:lpstr>
      <vt:lpstr>«Друг за друга стой - выиграешь бой».</vt:lpstr>
      <vt:lpstr>«С хорошим товарищем веселее при удаче, легче в беде». 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«Друг за друга стой - выиграешь бой».</dc:title>
  <dc:creator>Admin</dc:creator>
  <cp:lastModifiedBy>Admin</cp:lastModifiedBy>
  <cp:revision>9</cp:revision>
  <dcterms:created xsi:type="dcterms:W3CDTF">2021-04-02T18:42:58Z</dcterms:created>
  <dcterms:modified xsi:type="dcterms:W3CDTF">2021-04-03T08:34:37Z</dcterms:modified>
</cp:coreProperties>
</file>