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9" r:id="rId2"/>
    <p:sldId id="256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  <p:sldId id="258" r:id="rId14"/>
    <p:sldId id="270" r:id="rId15"/>
    <p:sldId id="274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3627867-760C-436C-BCC3-476681E5570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18BD74-2B49-4193-AE81-DC761C11A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95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867-760C-436C-BCC3-476681E5570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BD74-2B49-4193-AE81-DC761C11A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4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867-760C-436C-BCC3-476681E5570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BD74-2B49-4193-AE81-DC761C11A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7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867-760C-436C-BCC3-476681E5570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BD74-2B49-4193-AE81-DC761C11A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3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3627867-760C-436C-BCC3-476681E5570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D218BD74-2B49-4193-AE81-DC761C11A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61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867-760C-436C-BCC3-476681E5570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BD74-2B49-4193-AE81-DC761C11A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1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867-760C-436C-BCC3-476681E5570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BD74-2B49-4193-AE81-DC761C11A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1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867-760C-436C-BCC3-476681E5570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BD74-2B49-4193-AE81-DC761C11A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3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867-760C-436C-BCC3-476681E5570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8BD74-2B49-4193-AE81-DC761C11A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0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867-760C-436C-BCC3-476681E5570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18BD74-2B49-4193-AE81-DC761C11ABE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553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3627867-760C-436C-BCC3-476681E5570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18BD74-2B49-4193-AE81-DC761C11AB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484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627867-760C-436C-BCC3-476681E55702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18BD74-2B49-4193-AE81-DC761C11A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2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719490"/>
              </p:ext>
            </p:extLst>
          </p:nvPr>
        </p:nvGraphicFramePr>
        <p:xfrm>
          <a:off x="870855" y="163286"/>
          <a:ext cx="7282547" cy="267788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4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98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15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89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38942"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3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5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8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2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1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>
                          <a:effectLst/>
                        </a:rPr>
                        <a:t>4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7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>
                          <a:effectLst/>
                        </a:rPr>
                        <a:t>6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>
                          <a:effectLst/>
                        </a:rPr>
                        <a:t>9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942"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b="0" dirty="0">
                          <a:effectLst/>
                        </a:rPr>
                        <a:t>М</a:t>
                      </a:r>
                      <a:endParaRPr lang="ru-RU" sz="4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>
                          <a:effectLst/>
                        </a:rPr>
                        <a:t>Т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>
                          <a:effectLst/>
                        </a:rPr>
                        <a:t>К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А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П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Я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И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>
                          <a:effectLst/>
                        </a:rPr>
                        <a:t>Н</a:t>
                      </a:r>
                      <a:endParaRPr lang="ru-RU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И 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73498"/>
              </p:ext>
            </p:extLst>
          </p:nvPr>
        </p:nvGraphicFramePr>
        <p:xfrm>
          <a:off x="1164771" y="3109083"/>
          <a:ext cx="6400799" cy="261680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69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9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8401"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3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1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4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2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401"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b="0" dirty="0">
                          <a:effectLst/>
                        </a:rPr>
                        <a:t>Р</a:t>
                      </a:r>
                      <a:r>
                        <a:rPr lang="ru-RU" sz="4000" dirty="0">
                          <a:effectLst/>
                        </a:rPr>
                        <a:t> 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Ц 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Ю 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>
                        <a:spcAft>
                          <a:spcPts val="0"/>
                        </a:spcAft>
                        <a:tabLst>
                          <a:tab pos="2812415" algn="l"/>
                        </a:tabLst>
                      </a:pPr>
                      <a:r>
                        <a:rPr lang="ru-RU" sz="4000" dirty="0">
                          <a:effectLst/>
                        </a:rPr>
                        <a:t>А 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2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6.Прадеду правнук</a:t>
            </a:r>
            <a:endParaRPr lang="ru-RU" b="1" dirty="0"/>
          </a:p>
        </p:txBody>
      </p:sp>
      <p:pic>
        <p:nvPicPr>
          <p:cNvPr id="9218" name="Picture 2" descr="https://traveltrek.ru/sites/i/ingener/33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624082"/>
            <a:ext cx="3445163" cy="48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7345" y="2345331"/>
            <a:ext cx="4313381" cy="391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9087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Бартоломео </a:t>
            </a:r>
            <a:r>
              <a:rPr lang="ru-RU" dirty="0"/>
              <a:t>Франческо </a:t>
            </a:r>
            <a:r>
              <a:rPr lang="ru-RU" b="1" dirty="0"/>
              <a:t>Растрелли</a:t>
            </a:r>
          </a:p>
        </p:txBody>
      </p:sp>
      <p:pic>
        <p:nvPicPr>
          <p:cNvPr id="10242" name="Picture 2" descr="https://1.bp.blogspot.com/-j27oMrY922Q/YI-9uGFqE6I/AAAAAAABY0U/z08pNzBsMx8tL8pCPDLRR3shawH1C1OaQCPcBGAsYHg/s1360/%25D0%2590.%2B%25D0%259F.%2B%25D0%2590%25D0%25BD%25D1%2582%25D1%2580%25D0%25BE%25D0%25BF%25D0%25BE%25D0%25B2%2B%25281716%25E2%2580%25931795%2529.%2B%25D0%259F%25D0%25BE%25D1%2580%25D1%2582%25D1%2580%25D0%25B5%25D1%2582%2B%25D0%25B0%25D1%2580%25D1%2585%25D0%25B8%25D1%2582%25D0%25B5%25D0%25BA%25D1%2582%25D0%25BE%25D1%2580%25D0%25B0%2B%25D0%2591%25D0%25B0%25D1%2580%25D1%2582%25D0%25BE%25D0%25BB%25D0%25BE%25D0%25BC%25D0%25B5%25D0%25BE%2B%25D0%25A4%25D1%2580%25D0%25B0%25D0%25BD%25D1%2587%25D0%25B5%25D1%2581%25D0%25BA%25D0%25BE%2B%25D0%25A0%25D0%25B0%25D1%2581%25D1%2582%25D1%2580%25D0%25B5%25D0%25BB%25D0%25BB%25D0%25B8.%2B1750%25E2%2580%25941760-%25D0%25B5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40" y="1567543"/>
            <a:ext cx="3742908" cy="49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4115/15397073.2b4/0_125bef_c18bcbf0_X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70" y="250371"/>
            <a:ext cx="8839037" cy="59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946" y="1392868"/>
            <a:ext cx="2408510" cy="168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1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-fotki.yandex.ru/get/15540/15397073.2b5/0_125bf2_ac1adf74_X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6" y="228599"/>
            <a:ext cx="8920974" cy="64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120" y="1359807"/>
            <a:ext cx="2473567" cy="19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799882"/>
          </a:xfrm>
        </p:spPr>
        <p:txBody>
          <a:bodyPr/>
          <a:lstStyle/>
          <a:p>
            <a:pPr algn="ctr"/>
            <a:r>
              <a:rPr lang="ru-RU" b="1" dirty="0" smtClean="0"/>
              <a:t>Медный всадник </a:t>
            </a:r>
            <a:endParaRPr lang="ru-RU" b="1" dirty="0"/>
          </a:p>
        </p:txBody>
      </p:sp>
      <p:pic>
        <p:nvPicPr>
          <p:cNvPr id="12290" name="Picture 2" descr="https://pbs.twimg.com/media/D7jrDT_XYAAJt15.jpg:lar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2" y="1371599"/>
            <a:ext cx="3763308" cy="47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spb-guide.ru/img/12817/Spb-Guide.ru_116751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85" y="1371599"/>
            <a:ext cx="4817242" cy="457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6910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Царь-плотник</a:t>
            </a:r>
            <a:endParaRPr lang="ru-RU" b="1" dirty="0"/>
          </a:p>
        </p:txBody>
      </p:sp>
      <p:pic>
        <p:nvPicPr>
          <p:cNvPr id="16386" name="Picture 2" descr="https://i.mycdn.me/i?r=AyH4iRPQ2q0otWIFepML2LxRygUHqFWw2rF_GC8rSCGLgQ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46" y="1175657"/>
            <a:ext cx="4267032" cy="52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826" y="1174533"/>
            <a:ext cx="4255127" cy="52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5059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Царь-плотник </a:t>
            </a:r>
            <a:r>
              <a:rPr lang="ru-RU" b="1" dirty="0" smtClean="0"/>
              <a:t>в </a:t>
            </a:r>
            <a:r>
              <a:rPr lang="ru-RU" b="1" dirty="0"/>
              <a:t>Г</a:t>
            </a:r>
            <a:r>
              <a:rPr lang="ru-RU" b="1" dirty="0" smtClean="0"/>
              <a:t>олландии</a:t>
            </a:r>
            <a:endParaRPr lang="ru-RU" b="1" dirty="0"/>
          </a:p>
        </p:txBody>
      </p:sp>
      <p:pic>
        <p:nvPicPr>
          <p:cNvPr id="18434" name="Picture 2" descr="https://img4.tourbina.ru/photos.4/4/3/9/8/6/1468934/feed.ph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990601"/>
            <a:ext cx="4757057" cy="567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495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Царская прогулка</a:t>
            </a:r>
            <a:endParaRPr lang="ru-RU" b="1" dirty="0"/>
          </a:p>
        </p:txBody>
      </p:sp>
      <p:pic>
        <p:nvPicPr>
          <p:cNvPr id="19462" name="Picture 6" descr="http://s2.fotokto.ru/photo/full/459/45929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979714"/>
            <a:ext cx="8414657" cy="55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mg-fotki.yandex.ru/get/176508/29330465.571/0_161a61_b11b81a6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0" y="406400"/>
            <a:ext cx="7188627" cy="606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Кунсткамера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572" y="1744813"/>
            <a:ext cx="7278855" cy="482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ВИКТОРИНА </a:t>
            </a:r>
            <a:br>
              <a:rPr lang="ru-RU" sz="4000" b="1" dirty="0" smtClean="0"/>
            </a:br>
            <a:r>
              <a:rPr lang="ru-RU" sz="4000" b="1" dirty="0" smtClean="0"/>
              <a:t>к 350-летию </a:t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6000" b="1" dirty="0" smtClean="0"/>
              <a:t>Петра</a:t>
            </a:r>
            <a:r>
              <a:rPr lang="en-US" sz="6000" b="1" dirty="0" smtClean="0"/>
              <a:t> </a:t>
            </a:r>
            <a:r>
              <a:rPr lang="ru-RU" sz="6000" b="1" dirty="0" smtClean="0"/>
              <a:t>ВЕЛИКОГО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2702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64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Пётр Алексеевич </a:t>
            </a:r>
            <a:r>
              <a:rPr lang="ru-RU" b="1" dirty="0"/>
              <a:t>Романов  </a:t>
            </a:r>
            <a:r>
              <a:rPr lang="ru-RU" dirty="0" smtClean="0"/>
              <a:t>1672-1725</a:t>
            </a:r>
            <a:endParaRPr lang="ru-RU" dirty="0"/>
          </a:p>
        </p:txBody>
      </p:sp>
      <p:pic>
        <p:nvPicPr>
          <p:cNvPr id="2052" name="Picture 4" descr="https://www.sobaka.ru/images/image/01/09/08/90/_norma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23" y="1549400"/>
            <a:ext cx="3160954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0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Родители </a:t>
            </a:r>
            <a:r>
              <a:rPr lang="en-US" b="1" dirty="0" smtClean="0"/>
              <a:t> </a:t>
            </a:r>
            <a:r>
              <a:rPr lang="ru-RU" b="1" dirty="0" smtClean="0"/>
              <a:t>Петра </a:t>
            </a:r>
            <a:r>
              <a:rPr lang="en-US" b="1" dirty="0" smtClean="0"/>
              <a:t> I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Алексей Михайлович</a:t>
            </a:r>
          </a:p>
        </p:txBody>
      </p:sp>
      <p:pic>
        <p:nvPicPr>
          <p:cNvPr id="3074" name="Picture 2" descr="https://avatars.mds.yandex.net/get-zen_doc/1885164/pub_60a21922cd17c611d4b761d6_60a21c1d3ce0c1310674118c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438" y="2755900"/>
            <a:ext cx="34417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Наталья </a:t>
            </a:r>
            <a:r>
              <a:rPr lang="ru-RU" dirty="0" smtClean="0">
                <a:solidFill>
                  <a:schemeClr val="tx1"/>
                </a:solidFill>
              </a:rPr>
              <a:t>Кирилловна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s://i.pinimg.com/736x/c1/11/3c/c1113c18710c5d57a8e8fd438e303f2c--peter-the-great-russi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92" y="2755899"/>
            <a:ext cx="2670512" cy="34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5636" y="453407"/>
            <a:ext cx="7680960" cy="1371600"/>
          </a:xfrm>
        </p:spPr>
        <p:txBody>
          <a:bodyPr/>
          <a:lstStyle/>
          <a:p>
            <a:pPr algn="ctr"/>
            <a:r>
              <a:rPr lang="ru-RU" b="1" dirty="0" smtClean="0"/>
              <a:t>1.Пётр </a:t>
            </a:r>
            <a:r>
              <a:rPr lang="ru-RU" b="1" dirty="0"/>
              <a:t>I был самым низким царем. </a:t>
            </a:r>
          </a:p>
        </p:txBody>
      </p:sp>
      <p:pic>
        <p:nvPicPr>
          <p:cNvPr id="4098" name="Picture 2" descr="https://i.pinimg.com/736x/d8/f3/79/d8f3795a44d2d2e77744d6957515e8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635" y="1930892"/>
            <a:ext cx="3888509" cy="464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16582" y="2103120"/>
            <a:ext cx="423949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Ложь</a:t>
            </a:r>
            <a:r>
              <a:rPr lang="ru-RU" sz="2800" dirty="0"/>
              <a:t>. Пётр 1 был очень высоким человеком (2 метра и 13 см роста), но несмотря на это у него был маленький размер ноги (38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14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2.Именно </a:t>
            </a:r>
            <a:r>
              <a:rPr lang="ru-RU" b="1" dirty="0"/>
              <a:t>Пётр </a:t>
            </a:r>
            <a:r>
              <a:rPr lang="en-US" b="1" dirty="0"/>
              <a:t>I</a:t>
            </a:r>
            <a:r>
              <a:rPr lang="ru-RU" b="1" dirty="0" smtClean="0"/>
              <a:t> </a:t>
            </a:r>
            <a:r>
              <a:rPr lang="ru-RU" b="1" dirty="0"/>
              <a:t>придумал </a:t>
            </a:r>
            <a:r>
              <a:rPr lang="ru-RU" b="1" dirty="0" smtClean="0"/>
              <a:t>коньки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https://prosport.kz/image/catalog/1%20%D0%B1%D0%B0%D0%BD%D0%BD%D0%B5%D1%80/%D0%BA%D0%BE%D0%BD%D0%B5%D1%87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3" y="2194560"/>
            <a:ext cx="8390081" cy="313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3.У </a:t>
            </a:r>
            <a:r>
              <a:rPr lang="ru-RU" b="1" dirty="0"/>
              <a:t>Петра I не было </a:t>
            </a:r>
            <a:r>
              <a:rPr lang="ru-RU" b="1" dirty="0" smtClean="0"/>
              <a:t>увлечений, </a:t>
            </a:r>
            <a:r>
              <a:rPr lang="ru-RU" b="1" dirty="0" smtClean="0"/>
              <a:t>помимо </a:t>
            </a:r>
            <a:r>
              <a:rPr lang="ru-RU" b="1" dirty="0"/>
              <a:t>управления страной.</a:t>
            </a:r>
          </a:p>
        </p:txBody>
      </p:sp>
      <p:pic>
        <p:nvPicPr>
          <p:cNvPr id="5" name="Picture 2" descr="https://avatars.mds.yandex.net/get-zen_doc/3630864/pub_607208a26e6b477f1681806f_60720d1fc64ef5217e83cebc/scale_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0" y="2202026"/>
            <a:ext cx="3516086" cy="44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68800" y="2103120"/>
            <a:ext cx="4043680" cy="3931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/>
              <a:t>Ложь</a:t>
            </a:r>
            <a:r>
              <a:rPr lang="ru-RU" sz="3200" dirty="0"/>
              <a:t>. Пётр был очень разносторонним человеком и он прекрасно разбирался во многих </a:t>
            </a:r>
            <a:r>
              <a:rPr lang="ru-RU" sz="3200" dirty="0" smtClean="0"/>
              <a:t>вещах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76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4</a:t>
            </a:r>
            <a:r>
              <a:rPr lang="ru-RU" b="1" dirty="0" smtClean="0"/>
              <a:t>. Правило «сено, солома»</a:t>
            </a:r>
            <a:endParaRPr lang="ru-RU" b="1" dirty="0"/>
          </a:p>
        </p:txBody>
      </p:sp>
      <p:pic>
        <p:nvPicPr>
          <p:cNvPr id="5122" name="Picture 2" descr="https://coollib.com/i/54/222054/ig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300" y="1725065"/>
            <a:ext cx="5102791" cy="481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5. Ура! Новый год!</a:t>
            </a:r>
            <a:endParaRPr lang="ru-RU" b="1" dirty="0"/>
          </a:p>
        </p:txBody>
      </p:sp>
      <p:pic>
        <p:nvPicPr>
          <p:cNvPr id="8194" name="Picture 2" descr="https://domveteranovomsk.ru/sites/default/files/gallery-slide/134acb592397f7be1f4d92436e1b4e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679" y="1788810"/>
            <a:ext cx="6945694" cy="46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260</TotalTime>
  <Words>134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Century Gothic</vt:lpstr>
      <vt:lpstr>Garamond</vt:lpstr>
      <vt:lpstr>Times New Roman</vt:lpstr>
      <vt:lpstr>Savon</vt:lpstr>
      <vt:lpstr>Презентация PowerPoint</vt:lpstr>
      <vt:lpstr>ВИКТОРИНА  к 350-летию   Петра ВЕЛИКОГО </vt:lpstr>
      <vt:lpstr>Пётр Алексеевич Романов  1672-1725</vt:lpstr>
      <vt:lpstr>Родители  Петра  I</vt:lpstr>
      <vt:lpstr>1.Пётр I был самым низким царем. </vt:lpstr>
      <vt:lpstr>2.Именно Пётр I придумал коньки</vt:lpstr>
      <vt:lpstr>3.У Петра I не было увлечений, помимо управления страной.</vt:lpstr>
      <vt:lpstr>4. Правило «сено, солома»</vt:lpstr>
      <vt:lpstr>5. Ура! Новый год!</vt:lpstr>
      <vt:lpstr>6.Прадеду правнук</vt:lpstr>
      <vt:lpstr>Бартоломео Франческо Растрелли</vt:lpstr>
      <vt:lpstr>Презентация PowerPoint</vt:lpstr>
      <vt:lpstr>Презентация PowerPoint</vt:lpstr>
      <vt:lpstr>Медный всадник </vt:lpstr>
      <vt:lpstr>Царь-плотник</vt:lpstr>
      <vt:lpstr>Царь-плотник в Голландии</vt:lpstr>
      <vt:lpstr>Царская прогулка</vt:lpstr>
      <vt:lpstr>Презентация PowerPoint</vt:lpstr>
      <vt:lpstr>Кунсткамера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Пользователь</cp:lastModifiedBy>
  <cp:revision>21</cp:revision>
  <dcterms:created xsi:type="dcterms:W3CDTF">2021-11-03T19:09:33Z</dcterms:created>
  <dcterms:modified xsi:type="dcterms:W3CDTF">2022-11-04T19:44:15Z</dcterms:modified>
</cp:coreProperties>
</file>