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62" r:id="rId5"/>
    <p:sldId id="260" r:id="rId6"/>
    <p:sldId id="259" r:id="rId7"/>
    <p:sldId id="264" r:id="rId8"/>
    <p:sldId id="263" r:id="rId9"/>
    <p:sldId id="265" r:id="rId10"/>
    <p:sldId id="267" r:id="rId11"/>
    <p:sldId id="26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935CBE-0C82-46FA-B609-703C5E5E21E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7013AF-5B90-4DF7-8448-62185831ECAE}">
      <dgm:prSet phldrT="[Текст]" custT="1"/>
      <dgm:spPr/>
      <dgm:t>
        <a:bodyPr/>
        <a:lstStyle/>
        <a:p>
          <a:r>
            <a:rPr lang="ru-RU" dirty="0"/>
            <a:t>речевое развитие</a:t>
          </a:r>
        </a:p>
      </dgm:t>
    </dgm:pt>
    <dgm:pt modelId="{BA100EA6-8C79-4B42-B2D9-E37E458F8529}" type="parTrans" cxnId="{825E2AE6-09FE-4234-99BE-B24B0E72BC8F}">
      <dgm:prSet/>
      <dgm:spPr/>
      <dgm:t>
        <a:bodyPr/>
        <a:lstStyle/>
        <a:p>
          <a:endParaRPr lang="ru-RU"/>
        </a:p>
      </dgm:t>
    </dgm:pt>
    <dgm:pt modelId="{E6002C7A-EF97-4A44-9762-D294473BE3BE}" type="sibTrans" cxnId="{825E2AE6-09FE-4234-99BE-B24B0E72BC8F}">
      <dgm:prSet/>
      <dgm:spPr/>
      <dgm:t>
        <a:bodyPr/>
        <a:lstStyle/>
        <a:p>
          <a:endParaRPr lang="ru-RU"/>
        </a:p>
      </dgm:t>
    </dgm:pt>
    <dgm:pt modelId="{B1EA0333-C4C2-4E84-A235-E2A3F53A312E}">
      <dgm:prSet phldrT="[Текст]" custT="1"/>
      <dgm:spPr/>
      <dgm:t>
        <a:bodyPr/>
        <a:lstStyle/>
        <a:p>
          <a:r>
            <a:rPr lang="ru-RU" dirty="0"/>
            <a:t>познавательное развитие</a:t>
          </a:r>
        </a:p>
      </dgm:t>
    </dgm:pt>
    <dgm:pt modelId="{A7BBA093-581A-414A-8B0D-4BBAC4F63FEA}" type="parTrans" cxnId="{F7E7668C-796A-4C1C-A722-FDC30D6568F0}">
      <dgm:prSet/>
      <dgm:spPr/>
      <dgm:t>
        <a:bodyPr/>
        <a:lstStyle/>
        <a:p>
          <a:endParaRPr lang="ru-RU"/>
        </a:p>
      </dgm:t>
    </dgm:pt>
    <dgm:pt modelId="{934E7518-77E1-4D21-B4A0-BAABF70DFA5C}" type="sibTrans" cxnId="{F7E7668C-796A-4C1C-A722-FDC30D6568F0}">
      <dgm:prSet/>
      <dgm:spPr/>
      <dgm:t>
        <a:bodyPr/>
        <a:lstStyle/>
        <a:p>
          <a:endParaRPr lang="ru-RU"/>
        </a:p>
      </dgm:t>
    </dgm:pt>
    <dgm:pt modelId="{6C8E7CB0-B0F5-4D59-B9FC-64708BE92BEE}">
      <dgm:prSet phldrT="[Текст]" custT="1"/>
      <dgm:spPr/>
      <dgm:t>
        <a:bodyPr/>
        <a:lstStyle/>
        <a:p>
          <a:r>
            <a:rPr lang="ru-RU" sz="3200" dirty="0"/>
            <a:t>социально-коммуникативное развитие</a:t>
          </a:r>
        </a:p>
      </dgm:t>
    </dgm:pt>
    <dgm:pt modelId="{15FCCD8A-664B-4DC2-B80D-3126F79686EA}" type="parTrans" cxnId="{1B097F41-19EA-485A-996A-5EBD25BCAA05}">
      <dgm:prSet/>
      <dgm:spPr/>
      <dgm:t>
        <a:bodyPr/>
        <a:lstStyle/>
        <a:p>
          <a:endParaRPr lang="ru-RU"/>
        </a:p>
      </dgm:t>
    </dgm:pt>
    <dgm:pt modelId="{D7C85A46-67B8-468E-8988-589809BE6D3F}" type="sibTrans" cxnId="{1B097F41-19EA-485A-996A-5EBD25BCAA05}">
      <dgm:prSet/>
      <dgm:spPr/>
      <dgm:t>
        <a:bodyPr/>
        <a:lstStyle/>
        <a:p>
          <a:endParaRPr lang="ru-RU"/>
        </a:p>
      </dgm:t>
    </dgm:pt>
    <dgm:pt modelId="{9AD1189F-E783-4A84-96E8-CF4A1FE3B672}">
      <dgm:prSet phldrT="[Текст]" custT="1"/>
      <dgm:spPr/>
      <dgm:t>
        <a:bodyPr/>
        <a:lstStyle/>
        <a:p>
          <a:r>
            <a:rPr lang="ru-RU" dirty="0"/>
            <a:t>художественно-эстетическое развитие</a:t>
          </a:r>
        </a:p>
      </dgm:t>
    </dgm:pt>
    <dgm:pt modelId="{1448386B-8844-4853-B759-54682359B9E6}" type="parTrans" cxnId="{CBD3C7D9-7EAE-4F36-9FAC-99BFA6682A7F}">
      <dgm:prSet/>
      <dgm:spPr/>
      <dgm:t>
        <a:bodyPr/>
        <a:lstStyle/>
        <a:p>
          <a:endParaRPr lang="ru-RU"/>
        </a:p>
      </dgm:t>
    </dgm:pt>
    <dgm:pt modelId="{26BDD806-6B8F-4908-AD48-CEE4C2A82494}" type="sibTrans" cxnId="{CBD3C7D9-7EAE-4F36-9FAC-99BFA6682A7F}">
      <dgm:prSet/>
      <dgm:spPr/>
      <dgm:t>
        <a:bodyPr/>
        <a:lstStyle/>
        <a:p>
          <a:endParaRPr lang="ru-RU"/>
        </a:p>
      </dgm:t>
    </dgm:pt>
    <dgm:pt modelId="{00ABC2C7-EE66-4334-9012-08EF30EA9526}">
      <dgm:prSet phldrT="[Текст]" custT="1"/>
      <dgm:spPr/>
      <dgm:t>
        <a:bodyPr/>
        <a:lstStyle/>
        <a:p>
          <a:r>
            <a:rPr lang="ru-RU" dirty="0"/>
            <a:t>физическое развитие</a:t>
          </a:r>
        </a:p>
      </dgm:t>
    </dgm:pt>
    <dgm:pt modelId="{33CE65AA-D271-4020-983E-A19788B98295}" type="parTrans" cxnId="{8E2D6348-B696-4080-8920-19AA7F64999A}">
      <dgm:prSet/>
      <dgm:spPr/>
      <dgm:t>
        <a:bodyPr/>
        <a:lstStyle/>
        <a:p>
          <a:endParaRPr lang="ru-RU"/>
        </a:p>
      </dgm:t>
    </dgm:pt>
    <dgm:pt modelId="{7325166B-2D8E-427A-8632-2781E6ECE059}" type="sibTrans" cxnId="{8E2D6348-B696-4080-8920-19AA7F64999A}">
      <dgm:prSet/>
      <dgm:spPr/>
      <dgm:t>
        <a:bodyPr/>
        <a:lstStyle/>
        <a:p>
          <a:endParaRPr lang="ru-RU"/>
        </a:p>
      </dgm:t>
    </dgm:pt>
    <dgm:pt modelId="{2D4176FD-C336-44A0-B41D-D92E69BF3D70}" type="pres">
      <dgm:prSet presAssocID="{89935CBE-0C82-46FA-B609-703C5E5E21EB}" presName="diagram" presStyleCnt="0">
        <dgm:presLayoutVars>
          <dgm:dir/>
          <dgm:resizeHandles val="exact"/>
        </dgm:presLayoutVars>
      </dgm:prSet>
      <dgm:spPr/>
    </dgm:pt>
    <dgm:pt modelId="{A3E28FFD-DBD0-4786-AE25-728C468F512A}" type="pres">
      <dgm:prSet presAssocID="{2D7013AF-5B90-4DF7-8448-62185831ECAE}" presName="node" presStyleLbl="node1" presStyleIdx="0" presStyleCnt="5" custScaleX="84822" custScaleY="98610" custLinFactNeighborX="-16067" custLinFactNeighborY="446">
        <dgm:presLayoutVars>
          <dgm:bulletEnabled val="1"/>
        </dgm:presLayoutVars>
      </dgm:prSet>
      <dgm:spPr/>
    </dgm:pt>
    <dgm:pt modelId="{939316F7-AADE-4D7C-BDEE-E068ADB43FA2}" type="pres">
      <dgm:prSet presAssocID="{E6002C7A-EF97-4A44-9762-D294473BE3BE}" presName="sibTrans" presStyleCnt="0"/>
      <dgm:spPr/>
    </dgm:pt>
    <dgm:pt modelId="{624E216D-BA12-4CA8-BD53-78E76257F3E9}" type="pres">
      <dgm:prSet presAssocID="{B1EA0333-C4C2-4E84-A235-E2A3F53A312E}" presName="node" presStyleLbl="node1" presStyleIdx="1" presStyleCnt="5" custScaleX="138431" custLinFactNeighborX="-16888" custLinFactNeighborY="446">
        <dgm:presLayoutVars>
          <dgm:bulletEnabled val="1"/>
        </dgm:presLayoutVars>
      </dgm:prSet>
      <dgm:spPr/>
    </dgm:pt>
    <dgm:pt modelId="{14A91224-B7D1-40F0-B814-6F0F68D670F0}" type="pres">
      <dgm:prSet presAssocID="{934E7518-77E1-4D21-B4A0-BAABF70DFA5C}" presName="sibTrans" presStyleCnt="0"/>
      <dgm:spPr/>
    </dgm:pt>
    <dgm:pt modelId="{5F851B78-CB66-4446-ADC0-17C03B4DA737}" type="pres">
      <dgm:prSet presAssocID="{6C8E7CB0-B0F5-4D59-B9FC-64708BE92BEE}" presName="node" presStyleLbl="node1" presStyleIdx="2" presStyleCnt="5" custScaleX="100615" custScaleY="96363" custLinFactNeighborX="-3989" custLinFactNeighborY="446">
        <dgm:presLayoutVars>
          <dgm:bulletEnabled val="1"/>
        </dgm:presLayoutVars>
      </dgm:prSet>
      <dgm:spPr/>
    </dgm:pt>
    <dgm:pt modelId="{16DFE388-DCEB-445A-8558-D99B8595BC6B}" type="pres">
      <dgm:prSet presAssocID="{D7C85A46-67B8-468E-8988-589809BE6D3F}" presName="sibTrans" presStyleCnt="0"/>
      <dgm:spPr/>
    </dgm:pt>
    <dgm:pt modelId="{880860E0-9845-487C-AE50-2294D5121DA8}" type="pres">
      <dgm:prSet presAssocID="{9AD1189F-E783-4A84-96E8-CF4A1FE3B672}" presName="node" presStyleLbl="node1" presStyleIdx="3" presStyleCnt="5" custScaleX="132171">
        <dgm:presLayoutVars>
          <dgm:bulletEnabled val="1"/>
        </dgm:presLayoutVars>
      </dgm:prSet>
      <dgm:spPr/>
    </dgm:pt>
    <dgm:pt modelId="{206CACF0-4D6D-4488-B78F-3C63BB4E8FDF}" type="pres">
      <dgm:prSet presAssocID="{26BDD806-6B8F-4908-AD48-CEE4C2A82494}" presName="sibTrans" presStyleCnt="0"/>
      <dgm:spPr/>
    </dgm:pt>
    <dgm:pt modelId="{8A38159E-F214-4E6D-9BD3-272D6FE45512}" type="pres">
      <dgm:prSet presAssocID="{00ABC2C7-EE66-4334-9012-08EF30EA9526}" presName="node" presStyleLbl="node1" presStyleIdx="4" presStyleCnt="5" custLinFactNeighborX="-629" custLinFactNeighborY="-462">
        <dgm:presLayoutVars>
          <dgm:bulletEnabled val="1"/>
        </dgm:presLayoutVars>
      </dgm:prSet>
      <dgm:spPr/>
    </dgm:pt>
  </dgm:ptLst>
  <dgm:cxnLst>
    <dgm:cxn modelId="{1B097F41-19EA-485A-996A-5EBD25BCAA05}" srcId="{89935CBE-0C82-46FA-B609-703C5E5E21EB}" destId="{6C8E7CB0-B0F5-4D59-B9FC-64708BE92BEE}" srcOrd="2" destOrd="0" parTransId="{15FCCD8A-664B-4DC2-B80D-3126F79686EA}" sibTransId="{D7C85A46-67B8-468E-8988-589809BE6D3F}"/>
    <dgm:cxn modelId="{8E2D6348-B696-4080-8920-19AA7F64999A}" srcId="{89935CBE-0C82-46FA-B609-703C5E5E21EB}" destId="{00ABC2C7-EE66-4334-9012-08EF30EA9526}" srcOrd="4" destOrd="0" parTransId="{33CE65AA-D271-4020-983E-A19788B98295}" sibTransId="{7325166B-2D8E-427A-8632-2781E6ECE059}"/>
    <dgm:cxn modelId="{797CA76E-8948-479D-9C38-9A5E3A3B5C0E}" type="presOf" srcId="{9AD1189F-E783-4A84-96E8-CF4A1FE3B672}" destId="{880860E0-9845-487C-AE50-2294D5121DA8}" srcOrd="0" destOrd="0" presId="urn:microsoft.com/office/officeart/2005/8/layout/default"/>
    <dgm:cxn modelId="{05E1EA86-3A53-4FB6-A931-C3CED498656F}" type="presOf" srcId="{6C8E7CB0-B0F5-4D59-B9FC-64708BE92BEE}" destId="{5F851B78-CB66-4446-ADC0-17C03B4DA737}" srcOrd="0" destOrd="0" presId="urn:microsoft.com/office/officeart/2005/8/layout/default"/>
    <dgm:cxn modelId="{F7E7668C-796A-4C1C-A722-FDC30D6568F0}" srcId="{89935CBE-0C82-46FA-B609-703C5E5E21EB}" destId="{B1EA0333-C4C2-4E84-A235-E2A3F53A312E}" srcOrd="1" destOrd="0" parTransId="{A7BBA093-581A-414A-8B0D-4BBAC4F63FEA}" sibTransId="{934E7518-77E1-4D21-B4A0-BAABF70DFA5C}"/>
    <dgm:cxn modelId="{57B829A0-F9F8-42E2-931D-1025248D8184}" type="presOf" srcId="{00ABC2C7-EE66-4334-9012-08EF30EA9526}" destId="{8A38159E-F214-4E6D-9BD3-272D6FE45512}" srcOrd="0" destOrd="0" presId="urn:microsoft.com/office/officeart/2005/8/layout/default"/>
    <dgm:cxn modelId="{E1D687A0-BE2B-4EFA-BA33-817BECA30706}" type="presOf" srcId="{2D7013AF-5B90-4DF7-8448-62185831ECAE}" destId="{A3E28FFD-DBD0-4786-AE25-728C468F512A}" srcOrd="0" destOrd="0" presId="urn:microsoft.com/office/officeart/2005/8/layout/default"/>
    <dgm:cxn modelId="{CBD3C7D9-7EAE-4F36-9FAC-99BFA6682A7F}" srcId="{89935CBE-0C82-46FA-B609-703C5E5E21EB}" destId="{9AD1189F-E783-4A84-96E8-CF4A1FE3B672}" srcOrd="3" destOrd="0" parTransId="{1448386B-8844-4853-B759-54682359B9E6}" sibTransId="{26BDD806-6B8F-4908-AD48-CEE4C2A82494}"/>
    <dgm:cxn modelId="{587F88DC-919A-4D0D-9A05-B84A0D27590E}" type="presOf" srcId="{B1EA0333-C4C2-4E84-A235-E2A3F53A312E}" destId="{624E216D-BA12-4CA8-BD53-78E76257F3E9}" srcOrd="0" destOrd="0" presId="urn:microsoft.com/office/officeart/2005/8/layout/default"/>
    <dgm:cxn modelId="{825E2AE6-09FE-4234-99BE-B24B0E72BC8F}" srcId="{89935CBE-0C82-46FA-B609-703C5E5E21EB}" destId="{2D7013AF-5B90-4DF7-8448-62185831ECAE}" srcOrd="0" destOrd="0" parTransId="{BA100EA6-8C79-4B42-B2D9-E37E458F8529}" sibTransId="{E6002C7A-EF97-4A44-9762-D294473BE3BE}"/>
    <dgm:cxn modelId="{58FCFFF9-CC92-49EF-9197-5306ADE318E1}" type="presOf" srcId="{89935CBE-0C82-46FA-B609-703C5E5E21EB}" destId="{2D4176FD-C336-44A0-B41D-D92E69BF3D70}" srcOrd="0" destOrd="0" presId="urn:microsoft.com/office/officeart/2005/8/layout/default"/>
    <dgm:cxn modelId="{6AFBD4AD-07A9-44D1-A353-3AC789693E78}" type="presParOf" srcId="{2D4176FD-C336-44A0-B41D-D92E69BF3D70}" destId="{A3E28FFD-DBD0-4786-AE25-728C468F512A}" srcOrd="0" destOrd="0" presId="urn:microsoft.com/office/officeart/2005/8/layout/default"/>
    <dgm:cxn modelId="{12DED0BA-BF95-4159-9D7E-0DCBB45506EB}" type="presParOf" srcId="{2D4176FD-C336-44A0-B41D-D92E69BF3D70}" destId="{939316F7-AADE-4D7C-BDEE-E068ADB43FA2}" srcOrd="1" destOrd="0" presId="urn:microsoft.com/office/officeart/2005/8/layout/default"/>
    <dgm:cxn modelId="{0B84C884-6092-4383-BD0F-6107F469F52A}" type="presParOf" srcId="{2D4176FD-C336-44A0-B41D-D92E69BF3D70}" destId="{624E216D-BA12-4CA8-BD53-78E76257F3E9}" srcOrd="2" destOrd="0" presId="urn:microsoft.com/office/officeart/2005/8/layout/default"/>
    <dgm:cxn modelId="{7A9C4404-BDB0-49CD-AF83-D03829723512}" type="presParOf" srcId="{2D4176FD-C336-44A0-B41D-D92E69BF3D70}" destId="{14A91224-B7D1-40F0-B814-6F0F68D670F0}" srcOrd="3" destOrd="0" presId="urn:microsoft.com/office/officeart/2005/8/layout/default"/>
    <dgm:cxn modelId="{B81A40DB-F772-4C40-A1A6-0A496CC8F233}" type="presParOf" srcId="{2D4176FD-C336-44A0-B41D-D92E69BF3D70}" destId="{5F851B78-CB66-4446-ADC0-17C03B4DA737}" srcOrd="4" destOrd="0" presId="urn:microsoft.com/office/officeart/2005/8/layout/default"/>
    <dgm:cxn modelId="{238B57A4-4210-487E-BB60-72D328FD6A9D}" type="presParOf" srcId="{2D4176FD-C336-44A0-B41D-D92E69BF3D70}" destId="{16DFE388-DCEB-445A-8558-D99B8595BC6B}" srcOrd="5" destOrd="0" presId="urn:microsoft.com/office/officeart/2005/8/layout/default"/>
    <dgm:cxn modelId="{8FD3F3C7-7E63-4DB3-B18E-0044F134AD92}" type="presParOf" srcId="{2D4176FD-C336-44A0-B41D-D92E69BF3D70}" destId="{880860E0-9845-487C-AE50-2294D5121DA8}" srcOrd="6" destOrd="0" presId="urn:microsoft.com/office/officeart/2005/8/layout/default"/>
    <dgm:cxn modelId="{C390916C-0573-4AF4-A4D5-4B757330DEEF}" type="presParOf" srcId="{2D4176FD-C336-44A0-B41D-D92E69BF3D70}" destId="{206CACF0-4D6D-4488-B78F-3C63BB4E8FDF}" srcOrd="7" destOrd="0" presId="urn:microsoft.com/office/officeart/2005/8/layout/default"/>
    <dgm:cxn modelId="{C74018F1-DFB0-4115-B636-7267DBF0798C}" type="presParOf" srcId="{2D4176FD-C336-44A0-B41D-D92E69BF3D70}" destId="{8A38159E-F214-4E6D-9BD3-272D6FE4551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2463C5-EE71-47DE-9F74-5CC3ED961E0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34E8466-F6A8-49D9-9B9E-37556B191EA4}">
      <dgm:prSet phldrT="[Текст]" custT="1"/>
      <dgm:spPr/>
      <dgm:t>
        <a:bodyPr/>
        <a:lstStyle/>
        <a:p>
          <a:r>
            <a:rPr lang="ru-RU" sz="2000" dirty="0" err="1"/>
            <a:t>коррекци-онная</a:t>
          </a:r>
          <a:endParaRPr lang="ru-RU" sz="2000" dirty="0"/>
        </a:p>
        <a:p>
          <a:r>
            <a:rPr lang="ru-RU" sz="2000" dirty="0"/>
            <a:t>работа</a:t>
          </a:r>
        </a:p>
      </dgm:t>
    </dgm:pt>
    <dgm:pt modelId="{8C2433C4-154D-4677-B369-B577C7A03EEE}" type="parTrans" cxnId="{B5AB802C-7A26-444C-B07B-1C623E55E71B}">
      <dgm:prSet/>
      <dgm:spPr/>
      <dgm:t>
        <a:bodyPr/>
        <a:lstStyle/>
        <a:p>
          <a:endParaRPr lang="ru-RU"/>
        </a:p>
      </dgm:t>
    </dgm:pt>
    <dgm:pt modelId="{D011ECEE-C70C-4407-A388-55A2BD412D4A}" type="sibTrans" cxnId="{B5AB802C-7A26-444C-B07B-1C623E55E71B}">
      <dgm:prSet/>
      <dgm:spPr/>
      <dgm:t>
        <a:bodyPr/>
        <a:lstStyle/>
        <a:p>
          <a:endParaRPr lang="ru-RU"/>
        </a:p>
      </dgm:t>
    </dgm:pt>
    <dgm:pt modelId="{3CB4B56E-14D7-4CCB-B2CA-2D144BB7BEA9}">
      <dgm:prSet phldrT="[Текст]" custT="1"/>
      <dgm:spPr/>
      <dgm:t>
        <a:bodyPr/>
        <a:lstStyle/>
        <a:p>
          <a:r>
            <a:rPr lang="ru-RU" sz="2000" dirty="0"/>
            <a:t>интеграция образовательных областей</a:t>
          </a:r>
        </a:p>
      </dgm:t>
    </dgm:pt>
    <dgm:pt modelId="{F6B9D7FB-45C0-4882-8B5B-B8D08562FB18}" type="parTrans" cxnId="{E80E4332-FAE7-4236-A290-AA62CEABF454}">
      <dgm:prSet/>
      <dgm:spPr/>
      <dgm:t>
        <a:bodyPr/>
        <a:lstStyle/>
        <a:p>
          <a:endParaRPr lang="ru-RU"/>
        </a:p>
      </dgm:t>
    </dgm:pt>
    <dgm:pt modelId="{1F5B6D10-F682-4F12-A376-C7D4A5837B09}" type="sibTrans" cxnId="{E80E4332-FAE7-4236-A290-AA62CEABF454}">
      <dgm:prSet/>
      <dgm:spPr/>
      <dgm:t>
        <a:bodyPr/>
        <a:lstStyle/>
        <a:p>
          <a:endParaRPr lang="ru-RU"/>
        </a:p>
      </dgm:t>
    </dgm:pt>
    <dgm:pt modelId="{7E67B0A4-2A02-474B-B235-5FD9ECAE808A}">
      <dgm:prSet phldrT="[Текст]" custT="1"/>
      <dgm:spPr/>
      <dgm:t>
        <a:bodyPr/>
        <a:lstStyle/>
        <a:p>
          <a:r>
            <a:rPr lang="ru-RU" sz="3200" dirty="0"/>
            <a:t>шашки</a:t>
          </a:r>
        </a:p>
      </dgm:t>
    </dgm:pt>
    <dgm:pt modelId="{C1E6C3CF-1D67-4323-A0E5-E64076ADFD6A}" type="parTrans" cxnId="{EC02797D-BEA2-4A7E-90BC-3949ABFB8270}">
      <dgm:prSet/>
      <dgm:spPr/>
      <dgm:t>
        <a:bodyPr/>
        <a:lstStyle/>
        <a:p>
          <a:endParaRPr lang="ru-RU"/>
        </a:p>
      </dgm:t>
    </dgm:pt>
    <dgm:pt modelId="{4091EAB0-E2BD-41EB-89C2-BC1A9ACE787A}" type="sibTrans" cxnId="{EC02797D-BEA2-4A7E-90BC-3949ABFB8270}">
      <dgm:prSet/>
      <dgm:spPr/>
      <dgm:t>
        <a:bodyPr/>
        <a:lstStyle/>
        <a:p>
          <a:endParaRPr lang="ru-RU"/>
        </a:p>
      </dgm:t>
    </dgm:pt>
    <dgm:pt modelId="{79E00D98-3A42-4AFD-9888-62F18AE237E6}" type="pres">
      <dgm:prSet presAssocID="{9C2463C5-EE71-47DE-9F74-5CC3ED961E07}" presName="compositeShape" presStyleCnt="0">
        <dgm:presLayoutVars>
          <dgm:chMax val="7"/>
          <dgm:dir/>
          <dgm:resizeHandles val="exact"/>
        </dgm:presLayoutVars>
      </dgm:prSet>
      <dgm:spPr/>
    </dgm:pt>
    <dgm:pt modelId="{D54A9EF6-6FD9-4163-8147-DD299E613426}" type="pres">
      <dgm:prSet presAssocID="{9C2463C5-EE71-47DE-9F74-5CC3ED961E07}" presName="wedge1" presStyleLbl="node1" presStyleIdx="0" presStyleCnt="3" custScaleX="100649" custScaleY="100642" custLinFactNeighborX="-2060" custLinFactNeighborY="-263"/>
      <dgm:spPr/>
    </dgm:pt>
    <dgm:pt modelId="{F70C742D-F59D-4430-B064-FC9AB69B404E}" type="pres">
      <dgm:prSet presAssocID="{9C2463C5-EE71-47DE-9F74-5CC3ED961E07}" presName="dummy1a" presStyleCnt="0"/>
      <dgm:spPr/>
    </dgm:pt>
    <dgm:pt modelId="{67828901-AD42-45CA-B756-9143E511ABF5}" type="pres">
      <dgm:prSet presAssocID="{9C2463C5-EE71-47DE-9F74-5CC3ED961E07}" presName="dummy1b" presStyleCnt="0"/>
      <dgm:spPr/>
    </dgm:pt>
    <dgm:pt modelId="{406300D1-4E8B-4FAB-8118-CAF02F425070}" type="pres">
      <dgm:prSet presAssocID="{9C2463C5-EE71-47DE-9F74-5CC3ED961E0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6C4B88E-58AF-4314-AEB4-A503D964FA4E}" type="pres">
      <dgm:prSet presAssocID="{9C2463C5-EE71-47DE-9F74-5CC3ED961E07}" presName="wedge2" presStyleLbl="node1" presStyleIdx="1" presStyleCnt="3" custScaleX="108606" custScaleY="99588"/>
      <dgm:spPr/>
    </dgm:pt>
    <dgm:pt modelId="{2C49D835-716F-4E34-8A33-DC5187D4AC44}" type="pres">
      <dgm:prSet presAssocID="{9C2463C5-EE71-47DE-9F74-5CC3ED961E07}" presName="dummy2a" presStyleCnt="0"/>
      <dgm:spPr/>
    </dgm:pt>
    <dgm:pt modelId="{D369A884-D3AA-4867-A4D8-979EF4D724B7}" type="pres">
      <dgm:prSet presAssocID="{9C2463C5-EE71-47DE-9F74-5CC3ED961E07}" presName="dummy2b" presStyleCnt="0"/>
      <dgm:spPr/>
    </dgm:pt>
    <dgm:pt modelId="{DE6BAC0A-5CBA-47FE-9A53-FF4AC0306E23}" type="pres">
      <dgm:prSet presAssocID="{9C2463C5-EE71-47DE-9F74-5CC3ED961E0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49A5597-8BD3-490F-9197-A7F62A7D1994}" type="pres">
      <dgm:prSet presAssocID="{9C2463C5-EE71-47DE-9F74-5CC3ED961E07}" presName="wedge3" presStyleLbl="node1" presStyleIdx="2" presStyleCnt="3" custScaleX="102309" custScaleY="98995"/>
      <dgm:spPr/>
    </dgm:pt>
    <dgm:pt modelId="{E03B4172-C07B-43E1-955B-40063B1D1749}" type="pres">
      <dgm:prSet presAssocID="{9C2463C5-EE71-47DE-9F74-5CC3ED961E07}" presName="dummy3a" presStyleCnt="0"/>
      <dgm:spPr/>
    </dgm:pt>
    <dgm:pt modelId="{EC0814CA-9C16-449A-ABF1-D177127C8A12}" type="pres">
      <dgm:prSet presAssocID="{9C2463C5-EE71-47DE-9F74-5CC3ED961E07}" presName="dummy3b" presStyleCnt="0"/>
      <dgm:spPr/>
    </dgm:pt>
    <dgm:pt modelId="{F1B1061A-0217-4B95-A33A-9386043F5AD9}" type="pres">
      <dgm:prSet presAssocID="{9C2463C5-EE71-47DE-9F74-5CC3ED961E0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30A2BA8-F069-44D8-B6DA-1205BD58E36B}" type="pres">
      <dgm:prSet presAssocID="{D011ECEE-C70C-4407-A388-55A2BD412D4A}" presName="arrowWedge1" presStyleLbl="fgSibTrans2D1" presStyleIdx="0" presStyleCnt="3"/>
      <dgm:spPr/>
    </dgm:pt>
    <dgm:pt modelId="{45B50681-12E4-40BD-A43C-61B9CAEB3E0A}" type="pres">
      <dgm:prSet presAssocID="{1F5B6D10-F682-4F12-A376-C7D4A5837B09}" presName="arrowWedge2" presStyleLbl="fgSibTrans2D1" presStyleIdx="1" presStyleCnt="3"/>
      <dgm:spPr/>
    </dgm:pt>
    <dgm:pt modelId="{513789E0-6B21-43DB-82AF-9C53B62CE732}" type="pres">
      <dgm:prSet presAssocID="{4091EAB0-E2BD-41EB-89C2-BC1A9ACE787A}" presName="arrowWedge3" presStyleLbl="fgSibTrans2D1" presStyleIdx="2" presStyleCnt="3"/>
      <dgm:spPr/>
    </dgm:pt>
  </dgm:ptLst>
  <dgm:cxnLst>
    <dgm:cxn modelId="{B03A9410-3338-483C-A720-6057853B8844}" type="presOf" srcId="{3CB4B56E-14D7-4CCB-B2CA-2D144BB7BEA9}" destId="{B6C4B88E-58AF-4314-AEB4-A503D964FA4E}" srcOrd="0" destOrd="0" presId="urn:microsoft.com/office/officeart/2005/8/layout/cycle8"/>
    <dgm:cxn modelId="{CC658E1C-3E67-4BEC-B9AB-A81673FF77E9}" type="presOf" srcId="{9C2463C5-EE71-47DE-9F74-5CC3ED961E07}" destId="{79E00D98-3A42-4AFD-9888-62F18AE237E6}" srcOrd="0" destOrd="0" presId="urn:microsoft.com/office/officeart/2005/8/layout/cycle8"/>
    <dgm:cxn modelId="{B5AB802C-7A26-444C-B07B-1C623E55E71B}" srcId="{9C2463C5-EE71-47DE-9F74-5CC3ED961E07}" destId="{334E8466-F6A8-49D9-9B9E-37556B191EA4}" srcOrd="0" destOrd="0" parTransId="{8C2433C4-154D-4677-B369-B577C7A03EEE}" sibTransId="{D011ECEE-C70C-4407-A388-55A2BD412D4A}"/>
    <dgm:cxn modelId="{E80E4332-FAE7-4236-A290-AA62CEABF454}" srcId="{9C2463C5-EE71-47DE-9F74-5CC3ED961E07}" destId="{3CB4B56E-14D7-4CCB-B2CA-2D144BB7BEA9}" srcOrd="1" destOrd="0" parTransId="{F6B9D7FB-45C0-4882-8B5B-B8D08562FB18}" sibTransId="{1F5B6D10-F682-4F12-A376-C7D4A5837B09}"/>
    <dgm:cxn modelId="{DB622446-D91D-4322-8EC0-BA336623ED4A}" type="presOf" srcId="{334E8466-F6A8-49D9-9B9E-37556B191EA4}" destId="{D54A9EF6-6FD9-4163-8147-DD299E613426}" srcOrd="0" destOrd="0" presId="urn:microsoft.com/office/officeart/2005/8/layout/cycle8"/>
    <dgm:cxn modelId="{F8B43851-3598-479C-8293-712F75A31356}" type="presOf" srcId="{7E67B0A4-2A02-474B-B235-5FD9ECAE808A}" destId="{B49A5597-8BD3-490F-9197-A7F62A7D1994}" srcOrd="0" destOrd="0" presId="urn:microsoft.com/office/officeart/2005/8/layout/cycle8"/>
    <dgm:cxn modelId="{EC02797D-BEA2-4A7E-90BC-3949ABFB8270}" srcId="{9C2463C5-EE71-47DE-9F74-5CC3ED961E07}" destId="{7E67B0A4-2A02-474B-B235-5FD9ECAE808A}" srcOrd="2" destOrd="0" parTransId="{C1E6C3CF-1D67-4323-A0E5-E64076ADFD6A}" sibTransId="{4091EAB0-E2BD-41EB-89C2-BC1A9ACE787A}"/>
    <dgm:cxn modelId="{5602FD97-F425-476B-AF2C-2510D2E47815}" type="presOf" srcId="{334E8466-F6A8-49D9-9B9E-37556B191EA4}" destId="{406300D1-4E8B-4FAB-8118-CAF02F425070}" srcOrd="1" destOrd="0" presId="urn:microsoft.com/office/officeart/2005/8/layout/cycle8"/>
    <dgm:cxn modelId="{ABF3E2DA-9E9E-4487-BB50-83466D455DDD}" type="presOf" srcId="{7E67B0A4-2A02-474B-B235-5FD9ECAE808A}" destId="{F1B1061A-0217-4B95-A33A-9386043F5AD9}" srcOrd="1" destOrd="0" presId="urn:microsoft.com/office/officeart/2005/8/layout/cycle8"/>
    <dgm:cxn modelId="{819E45FF-BBDF-489C-B707-745B14B98F65}" type="presOf" srcId="{3CB4B56E-14D7-4CCB-B2CA-2D144BB7BEA9}" destId="{DE6BAC0A-5CBA-47FE-9A53-FF4AC0306E23}" srcOrd="1" destOrd="0" presId="urn:microsoft.com/office/officeart/2005/8/layout/cycle8"/>
    <dgm:cxn modelId="{39A6F608-4C9E-44F9-AC44-8D0D9557572D}" type="presParOf" srcId="{79E00D98-3A42-4AFD-9888-62F18AE237E6}" destId="{D54A9EF6-6FD9-4163-8147-DD299E613426}" srcOrd="0" destOrd="0" presId="urn:microsoft.com/office/officeart/2005/8/layout/cycle8"/>
    <dgm:cxn modelId="{848BA384-2928-4B37-B163-44E273B01538}" type="presParOf" srcId="{79E00D98-3A42-4AFD-9888-62F18AE237E6}" destId="{F70C742D-F59D-4430-B064-FC9AB69B404E}" srcOrd="1" destOrd="0" presId="urn:microsoft.com/office/officeart/2005/8/layout/cycle8"/>
    <dgm:cxn modelId="{5C02FDBE-11CC-4517-A8F4-01673B062974}" type="presParOf" srcId="{79E00D98-3A42-4AFD-9888-62F18AE237E6}" destId="{67828901-AD42-45CA-B756-9143E511ABF5}" srcOrd="2" destOrd="0" presId="urn:microsoft.com/office/officeart/2005/8/layout/cycle8"/>
    <dgm:cxn modelId="{5679AFD0-DD83-4781-826B-56077ED4E133}" type="presParOf" srcId="{79E00D98-3A42-4AFD-9888-62F18AE237E6}" destId="{406300D1-4E8B-4FAB-8118-CAF02F425070}" srcOrd="3" destOrd="0" presId="urn:microsoft.com/office/officeart/2005/8/layout/cycle8"/>
    <dgm:cxn modelId="{7993B8CD-A509-4D39-B9AE-24F4F8D8BB64}" type="presParOf" srcId="{79E00D98-3A42-4AFD-9888-62F18AE237E6}" destId="{B6C4B88E-58AF-4314-AEB4-A503D964FA4E}" srcOrd="4" destOrd="0" presId="urn:microsoft.com/office/officeart/2005/8/layout/cycle8"/>
    <dgm:cxn modelId="{CDA62A15-BE29-49F6-A6C1-90C374957A17}" type="presParOf" srcId="{79E00D98-3A42-4AFD-9888-62F18AE237E6}" destId="{2C49D835-716F-4E34-8A33-DC5187D4AC44}" srcOrd="5" destOrd="0" presId="urn:microsoft.com/office/officeart/2005/8/layout/cycle8"/>
    <dgm:cxn modelId="{5685E963-8C6C-4030-B782-3BF6B23F6F6A}" type="presParOf" srcId="{79E00D98-3A42-4AFD-9888-62F18AE237E6}" destId="{D369A884-D3AA-4867-A4D8-979EF4D724B7}" srcOrd="6" destOrd="0" presId="urn:microsoft.com/office/officeart/2005/8/layout/cycle8"/>
    <dgm:cxn modelId="{4C2C33DB-B0DE-43E0-BACA-E2F5A292C60E}" type="presParOf" srcId="{79E00D98-3A42-4AFD-9888-62F18AE237E6}" destId="{DE6BAC0A-5CBA-47FE-9A53-FF4AC0306E23}" srcOrd="7" destOrd="0" presId="urn:microsoft.com/office/officeart/2005/8/layout/cycle8"/>
    <dgm:cxn modelId="{219F7137-830B-4FC0-9FCA-7CDDE337684E}" type="presParOf" srcId="{79E00D98-3A42-4AFD-9888-62F18AE237E6}" destId="{B49A5597-8BD3-490F-9197-A7F62A7D1994}" srcOrd="8" destOrd="0" presId="urn:microsoft.com/office/officeart/2005/8/layout/cycle8"/>
    <dgm:cxn modelId="{1DE8946C-84D9-4A9A-9CBC-33BC48BEC328}" type="presParOf" srcId="{79E00D98-3A42-4AFD-9888-62F18AE237E6}" destId="{E03B4172-C07B-43E1-955B-40063B1D1749}" srcOrd="9" destOrd="0" presId="urn:microsoft.com/office/officeart/2005/8/layout/cycle8"/>
    <dgm:cxn modelId="{DAFA41A6-B96E-48BA-BB66-1685270AEED0}" type="presParOf" srcId="{79E00D98-3A42-4AFD-9888-62F18AE237E6}" destId="{EC0814CA-9C16-449A-ABF1-D177127C8A12}" srcOrd="10" destOrd="0" presId="urn:microsoft.com/office/officeart/2005/8/layout/cycle8"/>
    <dgm:cxn modelId="{DF5D9AC1-7463-483B-AF7E-F5BEC3F94F61}" type="presParOf" srcId="{79E00D98-3A42-4AFD-9888-62F18AE237E6}" destId="{F1B1061A-0217-4B95-A33A-9386043F5AD9}" srcOrd="11" destOrd="0" presId="urn:microsoft.com/office/officeart/2005/8/layout/cycle8"/>
    <dgm:cxn modelId="{C19EF4C4-C731-44B0-8BC5-86CFA93AEBF6}" type="presParOf" srcId="{79E00D98-3A42-4AFD-9888-62F18AE237E6}" destId="{E30A2BA8-F069-44D8-B6DA-1205BD58E36B}" srcOrd="12" destOrd="0" presId="urn:microsoft.com/office/officeart/2005/8/layout/cycle8"/>
    <dgm:cxn modelId="{12D67E47-D06C-456D-9741-A59BE304A88A}" type="presParOf" srcId="{79E00D98-3A42-4AFD-9888-62F18AE237E6}" destId="{45B50681-12E4-40BD-A43C-61B9CAEB3E0A}" srcOrd="13" destOrd="0" presId="urn:microsoft.com/office/officeart/2005/8/layout/cycle8"/>
    <dgm:cxn modelId="{2894B38C-5B2C-4A18-9C1A-6D3317811882}" type="presParOf" srcId="{79E00D98-3A42-4AFD-9888-62F18AE237E6}" destId="{513789E0-6B21-43DB-82AF-9C53B62CE73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2BE051-FB54-4304-8497-CB1D586A3BB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B01C0A5-FC26-436D-936E-7139D95185ED}">
      <dgm:prSet phldrT="[Текст]" custT="1"/>
      <dgm:spPr/>
      <dgm:t>
        <a:bodyPr/>
        <a:lstStyle/>
        <a:p>
          <a:r>
            <a:rPr lang="ru-RU" dirty="0">
              <a:effectLst/>
            </a:rPr>
            <a:t>звукопроизношение</a:t>
          </a:r>
          <a:endParaRPr lang="ru-RU" dirty="0"/>
        </a:p>
      </dgm:t>
    </dgm:pt>
    <dgm:pt modelId="{FDE26BF4-D454-45EC-AD7B-843BEDEA9759}" type="parTrans" cxnId="{86271221-4CDD-41FE-8D2C-589FDA8F7B75}">
      <dgm:prSet/>
      <dgm:spPr/>
      <dgm:t>
        <a:bodyPr/>
        <a:lstStyle/>
        <a:p>
          <a:endParaRPr lang="ru-RU"/>
        </a:p>
      </dgm:t>
    </dgm:pt>
    <dgm:pt modelId="{E0F58604-7D6A-474D-B027-BBBBE9628831}" type="sibTrans" cxnId="{86271221-4CDD-41FE-8D2C-589FDA8F7B75}">
      <dgm:prSet/>
      <dgm:spPr/>
      <dgm:t>
        <a:bodyPr/>
        <a:lstStyle/>
        <a:p>
          <a:endParaRPr lang="ru-RU"/>
        </a:p>
      </dgm:t>
    </dgm:pt>
    <dgm:pt modelId="{759434F1-0CAD-4E15-8FC6-7EC99398E892}">
      <dgm:prSet phldrT="[Текст]" custT="1"/>
      <dgm:spPr/>
      <dgm:t>
        <a:bodyPr/>
        <a:lstStyle/>
        <a:p>
          <a:r>
            <a:rPr lang="ru-RU" dirty="0">
              <a:effectLst/>
            </a:rPr>
            <a:t>фонетика</a:t>
          </a:r>
          <a:endParaRPr lang="ru-RU" dirty="0"/>
        </a:p>
      </dgm:t>
    </dgm:pt>
    <dgm:pt modelId="{B660FE91-BEF4-4A59-85D6-B82F6C31A59D}" type="parTrans" cxnId="{76F3E91F-41C6-4EFD-B639-1F0C2ECAB31E}">
      <dgm:prSet/>
      <dgm:spPr/>
      <dgm:t>
        <a:bodyPr/>
        <a:lstStyle/>
        <a:p>
          <a:endParaRPr lang="ru-RU"/>
        </a:p>
      </dgm:t>
    </dgm:pt>
    <dgm:pt modelId="{BBCE400E-4BD3-4E26-ADAF-BDBF9C27D680}" type="sibTrans" cxnId="{76F3E91F-41C6-4EFD-B639-1F0C2ECAB31E}">
      <dgm:prSet/>
      <dgm:spPr/>
      <dgm:t>
        <a:bodyPr/>
        <a:lstStyle/>
        <a:p>
          <a:endParaRPr lang="ru-RU"/>
        </a:p>
      </dgm:t>
    </dgm:pt>
    <dgm:pt modelId="{9EFB39AE-9A57-430B-AF53-70911E3E67B7}">
      <dgm:prSet phldrT="[Текст]" custT="1"/>
      <dgm:spPr/>
      <dgm:t>
        <a:bodyPr/>
        <a:lstStyle/>
        <a:p>
          <a:r>
            <a:rPr lang="ru-RU" dirty="0">
              <a:effectLst/>
            </a:rPr>
            <a:t>лексика</a:t>
          </a:r>
          <a:endParaRPr lang="ru-RU" dirty="0"/>
        </a:p>
      </dgm:t>
    </dgm:pt>
    <dgm:pt modelId="{2718935B-512F-4FBD-BF29-B67817A38943}" type="parTrans" cxnId="{38140465-28FC-41AA-8E46-2E4E7A7E7FF7}">
      <dgm:prSet/>
      <dgm:spPr/>
      <dgm:t>
        <a:bodyPr/>
        <a:lstStyle/>
        <a:p>
          <a:endParaRPr lang="ru-RU"/>
        </a:p>
      </dgm:t>
    </dgm:pt>
    <dgm:pt modelId="{79782DD0-287C-401C-BD72-F3FE8A02204B}" type="sibTrans" cxnId="{38140465-28FC-41AA-8E46-2E4E7A7E7FF7}">
      <dgm:prSet/>
      <dgm:spPr/>
      <dgm:t>
        <a:bodyPr/>
        <a:lstStyle/>
        <a:p>
          <a:endParaRPr lang="ru-RU"/>
        </a:p>
      </dgm:t>
    </dgm:pt>
    <dgm:pt modelId="{EC1DA5AB-A021-474D-91FD-092FAE8B5BC3}" type="pres">
      <dgm:prSet presAssocID="{752BE051-FB54-4304-8497-CB1D586A3BBC}" presName="linearFlow" presStyleCnt="0">
        <dgm:presLayoutVars>
          <dgm:dir/>
          <dgm:resizeHandles val="exact"/>
        </dgm:presLayoutVars>
      </dgm:prSet>
      <dgm:spPr/>
    </dgm:pt>
    <dgm:pt modelId="{7B049789-CA6B-487A-AB3C-FB79DBC4D464}" type="pres">
      <dgm:prSet presAssocID="{3B01C0A5-FC26-436D-936E-7139D95185ED}" presName="composite" presStyleCnt="0"/>
      <dgm:spPr/>
    </dgm:pt>
    <dgm:pt modelId="{2D4F2DF8-0EA9-48DF-A542-060679FBFBD5}" type="pres">
      <dgm:prSet presAssocID="{3B01C0A5-FC26-436D-936E-7139D95185ED}" presName="imgShp" presStyleLbl="fgImgPlace1" presStyleIdx="0" presStyleCnt="3"/>
      <dgm:spPr>
        <a:solidFill>
          <a:schemeClr val="accent5"/>
        </a:solidFill>
      </dgm:spPr>
    </dgm:pt>
    <dgm:pt modelId="{7EFDB933-6A6A-447F-8E85-212535853EC7}" type="pres">
      <dgm:prSet presAssocID="{3B01C0A5-FC26-436D-936E-7139D95185ED}" presName="txShp" presStyleLbl="node1" presStyleIdx="0" presStyleCnt="3">
        <dgm:presLayoutVars>
          <dgm:bulletEnabled val="1"/>
        </dgm:presLayoutVars>
      </dgm:prSet>
      <dgm:spPr/>
    </dgm:pt>
    <dgm:pt modelId="{6224D8EF-C536-4A2A-A510-6AFDE01DDE8B}" type="pres">
      <dgm:prSet presAssocID="{E0F58604-7D6A-474D-B027-BBBBE9628831}" presName="spacing" presStyleCnt="0"/>
      <dgm:spPr/>
    </dgm:pt>
    <dgm:pt modelId="{136B2181-3552-43F4-A7B5-00E72B66F5EE}" type="pres">
      <dgm:prSet presAssocID="{759434F1-0CAD-4E15-8FC6-7EC99398E892}" presName="composite" presStyleCnt="0"/>
      <dgm:spPr/>
    </dgm:pt>
    <dgm:pt modelId="{FA69DB21-5ADA-4E40-92E8-9E1EC6E9CAE2}" type="pres">
      <dgm:prSet presAssocID="{759434F1-0CAD-4E15-8FC6-7EC99398E892}" presName="imgShp" presStyleLbl="fgImgPlace1" presStyleIdx="1" presStyleCnt="3"/>
      <dgm:spPr>
        <a:solidFill>
          <a:schemeClr val="accent5"/>
        </a:solidFill>
      </dgm:spPr>
    </dgm:pt>
    <dgm:pt modelId="{2855483B-2A5B-4378-B820-7BF65AFF8887}" type="pres">
      <dgm:prSet presAssocID="{759434F1-0CAD-4E15-8FC6-7EC99398E892}" presName="txShp" presStyleLbl="node1" presStyleIdx="1" presStyleCnt="3">
        <dgm:presLayoutVars>
          <dgm:bulletEnabled val="1"/>
        </dgm:presLayoutVars>
      </dgm:prSet>
      <dgm:spPr/>
    </dgm:pt>
    <dgm:pt modelId="{9DF76EF6-9DFC-4AEC-AC97-54CFFBBBDB93}" type="pres">
      <dgm:prSet presAssocID="{BBCE400E-4BD3-4E26-ADAF-BDBF9C27D680}" presName="spacing" presStyleCnt="0"/>
      <dgm:spPr/>
    </dgm:pt>
    <dgm:pt modelId="{378E9CA9-499B-45EC-8F77-8EDEDB2134D8}" type="pres">
      <dgm:prSet presAssocID="{9EFB39AE-9A57-430B-AF53-70911E3E67B7}" presName="composite" presStyleCnt="0"/>
      <dgm:spPr/>
    </dgm:pt>
    <dgm:pt modelId="{EB74D26D-8328-49F7-AB38-FCCBB5306910}" type="pres">
      <dgm:prSet presAssocID="{9EFB39AE-9A57-430B-AF53-70911E3E67B7}" presName="imgShp" presStyleLbl="fgImgPlace1" presStyleIdx="2" presStyleCnt="3"/>
      <dgm:spPr>
        <a:solidFill>
          <a:schemeClr val="accent5"/>
        </a:solidFill>
      </dgm:spPr>
    </dgm:pt>
    <dgm:pt modelId="{1AFB4ADF-88A1-4021-9432-F6C53576271A}" type="pres">
      <dgm:prSet presAssocID="{9EFB39AE-9A57-430B-AF53-70911E3E67B7}" presName="txShp" presStyleLbl="node1" presStyleIdx="2" presStyleCnt="3">
        <dgm:presLayoutVars>
          <dgm:bulletEnabled val="1"/>
        </dgm:presLayoutVars>
      </dgm:prSet>
      <dgm:spPr/>
    </dgm:pt>
  </dgm:ptLst>
  <dgm:cxnLst>
    <dgm:cxn modelId="{76F3E91F-41C6-4EFD-B639-1F0C2ECAB31E}" srcId="{752BE051-FB54-4304-8497-CB1D586A3BBC}" destId="{759434F1-0CAD-4E15-8FC6-7EC99398E892}" srcOrd="1" destOrd="0" parTransId="{B660FE91-BEF4-4A59-85D6-B82F6C31A59D}" sibTransId="{BBCE400E-4BD3-4E26-ADAF-BDBF9C27D680}"/>
    <dgm:cxn modelId="{86271221-4CDD-41FE-8D2C-589FDA8F7B75}" srcId="{752BE051-FB54-4304-8497-CB1D586A3BBC}" destId="{3B01C0A5-FC26-436D-936E-7139D95185ED}" srcOrd="0" destOrd="0" parTransId="{FDE26BF4-D454-45EC-AD7B-843BEDEA9759}" sibTransId="{E0F58604-7D6A-474D-B027-BBBBE9628831}"/>
    <dgm:cxn modelId="{DC17003B-9E5E-4EF7-A66D-38012819B63E}" type="presOf" srcId="{759434F1-0CAD-4E15-8FC6-7EC99398E892}" destId="{2855483B-2A5B-4378-B820-7BF65AFF8887}" srcOrd="0" destOrd="0" presId="urn:microsoft.com/office/officeart/2005/8/layout/vList3"/>
    <dgm:cxn modelId="{38140465-28FC-41AA-8E46-2E4E7A7E7FF7}" srcId="{752BE051-FB54-4304-8497-CB1D586A3BBC}" destId="{9EFB39AE-9A57-430B-AF53-70911E3E67B7}" srcOrd="2" destOrd="0" parTransId="{2718935B-512F-4FBD-BF29-B67817A38943}" sibTransId="{79782DD0-287C-401C-BD72-F3FE8A02204B}"/>
    <dgm:cxn modelId="{807E8652-5822-4C7B-BC8E-B5BF5DA0B991}" type="presOf" srcId="{9EFB39AE-9A57-430B-AF53-70911E3E67B7}" destId="{1AFB4ADF-88A1-4021-9432-F6C53576271A}" srcOrd="0" destOrd="0" presId="urn:microsoft.com/office/officeart/2005/8/layout/vList3"/>
    <dgm:cxn modelId="{FAE3D152-EEE2-4EE3-8B03-76180D60BEA7}" type="presOf" srcId="{752BE051-FB54-4304-8497-CB1D586A3BBC}" destId="{EC1DA5AB-A021-474D-91FD-092FAE8B5BC3}" srcOrd="0" destOrd="0" presId="urn:microsoft.com/office/officeart/2005/8/layout/vList3"/>
    <dgm:cxn modelId="{73B49CA3-73C6-4B7C-BAC3-F0999A1ECC2E}" type="presOf" srcId="{3B01C0A5-FC26-436D-936E-7139D95185ED}" destId="{7EFDB933-6A6A-447F-8E85-212535853EC7}" srcOrd="0" destOrd="0" presId="urn:microsoft.com/office/officeart/2005/8/layout/vList3"/>
    <dgm:cxn modelId="{48F42066-24D6-44BA-B858-BDDBC266D9CC}" type="presParOf" srcId="{EC1DA5AB-A021-474D-91FD-092FAE8B5BC3}" destId="{7B049789-CA6B-487A-AB3C-FB79DBC4D464}" srcOrd="0" destOrd="0" presId="urn:microsoft.com/office/officeart/2005/8/layout/vList3"/>
    <dgm:cxn modelId="{51992C31-DD4D-4637-BB80-8052A37D5B22}" type="presParOf" srcId="{7B049789-CA6B-487A-AB3C-FB79DBC4D464}" destId="{2D4F2DF8-0EA9-48DF-A542-060679FBFBD5}" srcOrd="0" destOrd="0" presId="urn:microsoft.com/office/officeart/2005/8/layout/vList3"/>
    <dgm:cxn modelId="{3D0D51FF-3BCA-485E-9B62-6F084E31BE08}" type="presParOf" srcId="{7B049789-CA6B-487A-AB3C-FB79DBC4D464}" destId="{7EFDB933-6A6A-447F-8E85-212535853EC7}" srcOrd="1" destOrd="0" presId="urn:microsoft.com/office/officeart/2005/8/layout/vList3"/>
    <dgm:cxn modelId="{C8417923-29D3-47E0-B5DB-38534CEF01E6}" type="presParOf" srcId="{EC1DA5AB-A021-474D-91FD-092FAE8B5BC3}" destId="{6224D8EF-C536-4A2A-A510-6AFDE01DDE8B}" srcOrd="1" destOrd="0" presId="urn:microsoft.com/office/officeart/2005/8/layout/vList3"/>
    <dgm:cxn modelId="{EEF88B38-C334-4589-A4E6-34D7C1331837}" type="presParOf" srcId="{EC1DA5AB-A021-474D-91FD-092FAE8B5BC3}" destId="{136B2181-3552-43F4-A7B5-00E72B66F5EE}" srcOrd="2" destOrd="0" presId="urn:microsoft.com/office/officeart/2005/8/layout/vList3"/>
    <dgm:cxn modelId="{9924A59B-EA15-4F0D-B55C-7FDF0AE570FE}" type="presParOf" srcId="{136B2181-3552-43F4-A7B5-00E72B66F5EE}" destId="{FA69DB21-5ADA-4E40-92E8-9E1EC6E9CAE2}" srcOrd="0" destOrd="0" presId="urn:microsoft.com/office/officeart/2005/8/layout/vList3"/>
    <dgm:cxn modelId="{94D78860-103C-4DD0-9A4F-786B165DD4B2}" type="presParOf" srcId="{136B2181-3552-43F4-A7B5-00E72B66F5EE}" destId="{2855483B-2A5B-4378-B820-7BF65AFF8887}" srcOrd="1" destOrd="0" presId="urn:microsoft.com/office/officeart/2005/8/layout/vList3"/>
    <dgm:cxn modelId="{32F9196E-5C61-40DE-88C7-B9163BF15BD3}" type="presParOf" srcId="{EC1DA5AB-A021-474D-91FD-092FAE8B5BC3}" destId="{9DF76EF6-9DFC-4AEC-AC97-54CFFBBBDB93}" srcOrd="3" destOrd="0" presId="urn:microsoft.com/office/officeart/2005/8/layout/vList3"/>
    <dgm:cxn modelId="{A6533C5B-D345-4823-967B-F0C2603F790C}" type="presParOf" srcId="{EC1DA5AB-A021-474D-91FD-092FAE8B5BC3}" destId="{378E9CA9-499B-45EC-8F77-8EDEDB2134D8}" srcOrd="4" destOrd="0" presId="urn:microsoft.com/office/officeart/2005/8/layout/vList3"/>
    <dgm:cxn modelId="{9AF30D74-2400-484F-A914-E64D89F959FA}" type="presParOf" srcId="{378E9CA9-499B-45EC-8F77-8EDEDB2134D8}" destId="{EB74D26D-8328-49F7-AB38-FCCBB5306910}" srcOrd="0" destOrd="0" presId="urn:microsoft.com/office/officeart/2005/8/layout/vList3"/>
    <dgm:cxn modelId="{760EAB33-3695-46F5-B76E-3361A872325D}" type="presParOf" srcId="{378E9CA9-499B-45EC-8F77-8EDEDB2134D8}" destId="{1AFB4ADF-88A1-4021-9432-F6C5357627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2BE051-FB54-4304-8497-CB1D586A3BB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B01C0A5-FC26-436D-936E-7139D95185ED}">
      <dgm:prSet phldrT="[Текст]" custT="1"/>
      <dgm:spPr/>
      <dgm:t>
        <a:bodyPr/>
        <a:lstStyle/>
        <a:p>
          <a:r>
            <a:rPr lang="ru-RU" dirty="0">
              <a:effectLst/>
            </a:rPr>
            <a:t>грамматика</a:t>
          </a:r>
          <a:endParaRPr lang="ru-RU" dirty="0"/>
        </a:p>
      </dgm:t>
    </dgm:pt>
    <dgm:pt modelId="{FDE26BF4-D454-45EC-AD7B-843BEDEA9759}" type="parTrans" cxnId="{86271221-4CDD-41FE-8D2C-589FDA8F7B75}">
      <dgm:prSet/>
      <dgm:spPr/>
      <dgm:t>
        <a:bodyPr/>
        <a:lstStyle/>
        <a:p>
          <a:endParaRPr lang="ru-RU"/>
        </a:p>
      </dgm:t>
    </dgm:pt>
    <dgm:pt modelId="{E0F58604-7D6A-474D-B027-BBBBE9628831}" type="sibTrans" cxnId="{86271221-4CDD-41FE-8D2C-589FDA8F7B75}">
      <dgm:prSet/>
      <dgm:spPr/>
      <dgm:t>
        <a:bodyPr/>
        <a:lstStyle/>
        <a:p>
          <a:endParaRPr lang="ru-RU"/>
        </a:p>
      </dgm:t>
    </dgm:pt>
    <dgm:pt modelId="{759434F1-0CAD-4E15-8FC6-7EC99398E892}">
      <dgm:prSet phldrT="[Текст]" custT="1"/>
      <dgm:spPr/>
      <dgm:t>
        <a:bodyPr/>
        <a:lstStyle/>
        <a:p>
          <a:r>
            <a:rPr lang="ru-RU" dirty="0">
              <a:effectLst/>
            </a:rPr>
            <a:t>связная речь</a:t>
          </a:r>
          <a:endParaRPr lang="ru-RU" dirty="0"/>
        </a:p>
      </dgm:t>
    </dgm:pt>
    <dgm:pt modelId="{B660FE91-BEF4-4A59-85D6-B82F6C31A59D}" type="parTrans" cxnId="{76F3E91F-41C6-4EFD-B639-1F0C2ECAB31E}">
      <dgm:prSet/>
      <dgm:spPr/>
      <dgm:t>
        <a:bodyPr/>
        <a:lstStyle/>
        <a:p>
          <a:endParaRPr lang="ru-RU"/>
        </a:p>
      </dgm:t>
    </dgm:pt>
    <dgm:pt modelId="{BBCE400E-4BD3-4E26-ADAF-BDBF9C27D680}" type="sibTrans" cxnId="{76F3E91F-41C6-4EFD-B639-1F0C2ECAB31E}">
      <dgm:prSet/>
      <dgm:spPr/>
      <dgm:t>
        <a:bodyPr/>
        <a:lstStyle/>
        <a:p>
          <a:endParaRPr lang="ru-RU"/>
        </a:p>
      </dgm:t>
    </dgm:pt>
    <dgm:pt modelId="{EC1DA5AB-A021-474D-91FD-092FAE8B5BC3}" type="pres">
      <dgm:prSet presAssocID="{752BE051-FB54-4304-8497-CB1D586A3BBC}" presName="linearFlow" presStyleCnt="0">
        <dgm:presLayoutVars>
          <dgm:dir/>
          <dgm:resizeHandles val="exact"/>
        </dgm:presLayoutVars>
      </dgm:prSet>
      <dgm:spPr/>
    </dgm:pt>
    <dgm:pt modelId="{7B049789-CA6B-487A-AB3C-FB79DBC4D464}" type="pres">
      <dgm:prSet presAssocID="{3B01C0A5-FC26-436D-936E-7139D95185ED}" presName="composite" presStyleCnt="0"/>
      <dgm:spPr/>
    </dgm:pt>
    <dgm:pt modelId="{2D4F2DF8-0EA9-48DF-A542-060679FBFBD5}" type="pres">
      <dgm:prSet presAssocID="{3B01C0A5-FC26-436D-936E-7139D95185ED}" presName="imgShp" presStyleLbl="fgImgPlace1" presStyleIdx="0" presStyleCnt="2" custScaleX="45008" custScaleY="43848"/>
      <dgm:spPr>
        <a:solidFill>
          <a:schemeClr val="accent5"/>
        </a:solidFill>
      </dgm:spPr>
    </dgm:pt>
    <dgm:pt modelId="{7EFDB933-6A6A-447F-8E85-212535853EC7}" type="pres">
      <dgm:prSet presAssocID="{3B01C0A5-FC26-436D-936E-7139D95185ED}" presName="txShp" presStyleLbl="node1" presStyleIdx="0" presStyleCnt="2" custScaleY="51385">
        <dgm:presLayoutVars>
          <dgm:bulletEnabled val="1"/>
        </dgm:presLayoutVars>
      </dgm:prSet>
      <dgm:spPr/>
    </dgm:pt>
    <dgm:pt modelId="{6224D8EF-C536-4A2A-A510-6AFDE01DDE8B}" type="pres">
      <dgm:prSet presAssocID="{E0F58604-7D6A-474D-B027-BBBBE9628831}" presName="spacing" presStyleCnt="0"/>
      <dgm:spPr/>
    </dgm:pt>
    <dgm:pt modelId="{136B2181-3552-43F4-A7B5-00E72B66F5EE}" type="pres">
      <dgm:prSet presAssocID="{759434F1-0CAD-4E15-8FC6-7EC99398E892}" presName="composite" presStyleCnt="0"/>
      <dgm:spPr/>
    </dgm:pt>
    <dgm:pt modelId="{FA69DB21-5ADA-4E40-92E8-9E1EC6E9CAE2}" type="pres">
      <dgm:prSet presAssocID="{759434F1-0CAD-4E15-8FC6-7EC99398E892}" presName="imgShp" presStyleLbl="fgImgPlace1" presStyleIdx="1" presStyleCnt="2" custScaleX="49408" custScaleY="40641" custLinFactNeighborX="3622" custLinFactNeighborY="-16901"/>
      <dgm:spPr>
        <a:solidFill>
          <a:schemeClr val="accent5"/>
        </a:solidFill>
      </dgm:spPr>
    </dgm:pt>
    <dgm:pt modelId="{2855483B-2A5B-4378-B820-7BF65AFF8887}" type="pres">
      <dgm:prSet presAssocID="{759434F1-0CAD-4E15-8FC6-7EC99398E892}" presName="txShp" presStyleLbl="node1" presStyleIdx="1" presStyleCnt="2" custScaleX="102756" custScaleY="47871" custLinFactNeighborX="-1544" custLinFactNeighborY="-15383">
        <dgm:presLayoutVars>
          <dgm:bulletEnabled val="1"/>
        </dgm:presLayoutVars>
      </dgm:prSet>
      <dgm:spPr/>
    </dgm:pt>
  </dgm:ptLst>
  <dgm:cxnLst>
    <dgm:cxn modelId="{76F3E91F-41C6-4EFD-B639-1F0C2ECAB31E}" srcId="{752BE051-FB54-4304-8497-CB1D586A3BBC}" destId="{759434F1-0CAD-4E15-8FC6-7EC99398E892}" srcOrd="1" destOrd="0" parTransId="{B660FE91-BEF4-4A59-85D6-B82F6C31A59D}" sibTransId="{BBCE400E-4BD3-4E26-ADAF-BDBF9C27D680}"/>
    <dgm:cxn modelId="{86271221-4CDD-41FE-8D2C-589FDA8F7B75}" srcId="{752BE051-FB54-4304-8497-CB1D586A3BBC}" destId="{3B01C0A5-FC26-436D-936E-7139D95185ED}" srcOrd="0" destOrd="0" parTransId="{FDE26BF4-D454-45EC-AD7B-843BEDEA9759}" sibTransId="{E0F58604-7D6A-474D-B027-BBBBE9628831}"/>
    <dgm:cxn modelId="{DC17003B-9E5E-4EF7-A66D-38012819B63E}" type="presOf" srcId="{759434F1-0CAD-4E15-8FC6-7EC99398E892}" destId="{2855483B-2A5B-4378-B820-7BF65AFF8887}" srcOrd="0" destOrd="0" presId="urn:microsoft.com/office/officeart/2005/8/layout/vList3"/>
    <dgm:cxn modelId="{FAE3D152-EEE2-4EE3-8B03-76180D60BEA7}" type="presOf" srcId="{752BE051-FB54-4304-8497-CB1D586A3BBC}" destId="{EC1DA5AB-A021-474D-91FD-092FAE8B5BC3}" srcOrd="0" destOrd="0" presId="urn:microsoft.com/office/officeart/2005/8/layout/vList3"/>
    <dgm:cxn modelId="{73B49CA3-73C6-4B7C-BAC3-F0999A1ECC2E}" type="presOf" srcId="{3B01C0A5-FC26-436D-936E-7139D95185ED}" destId="{7EFDB933-6A6A-447F-8E85-212535853EC7}" srcOrd="0" destOrd="0" presId="urn:microsoft.com/office/officeart/2005/8/layout/vList3"/>
    <dgm:cxn modelId="{48F42066-24D6-44BA-B858-BDDBC266D9CC}" type="presParOf" srcId="{EC1DA5AB-A021-474D-91FD-092FAE8B5BC3}" destId="{7B049789-CA6B-487A-AB3C-FB79DBC4D464}" srcOrd="0" destOrd="0" presId="urn:microsoft.com/office/officeart/2005/8/layout/vList3"/>
    <dgm:cxn modelId="{51992C31-DD4D-4637-BB80-8052A37D5B22}" type="presParOf" srcId="{7B049789-CA6B-487A-AB3C-FB79DBC4D464}" destId="{2D4F2DF8-0EA9-48DF-A542-060679FBFBD5}" srcOrd="0" destOrd="0" presId="urn:microsoft.com/office/officeart/2005/8/layout/vList3"/>
    <dgm:cxn modelId="{3D0D51FF-3BCA-485E-9B62-6F084E31BE08}" type="presParOf" srcId="{7B049789-CA6B-487A-AB3C-FB79DBC4D464}" destId="{7EFDB933-6A6A-447F-8E85-212535853EC7}" srcOrd="1" destOrd="0" presId="urn:microsoft.com/office/officeart/2005/8/layout/vList3"/>
    <dgm:cxn modelId="{C8417923-29D3-47E0-B5DB-38534CEF01E6}" type="presParOf" srcId="{EC1DA5AB-A021-474D-91FD-092FAE8B5BC3}" destId="{6224D8EF-C536-4A2A-A510-6AFDE01DDE8B}" srcOrd="1" destOrd="0" presId="urn:microsoft.com/office/officeart/2005/8/layout/vList3"/>
    <dgm:cxn modelId="{EEF88B38-C334-4589-A4E6-34D7C1331837}" type="presParOf" srcId="{EC1DA5AB-A021-474D-91FD-092FAE8B5BC3}" destId="{136B2181-3552-43F4-A7B5-00E72B66F5EE}" srcOrd="2" destOrd="0" presId="urn:microsoft.com/office/officeart/2005/8/layout/vList3"/>
    <dgm:cxn modelId="{9924A59B-EA15-4F0D-B55C-7FDF0AE570FE}" type="presParOf" srcId="{136B2181-3552-43F4-A7B5-00E72B66F5EE}" destId="{FA69DB21-5ADA-4E40-92E8-9E1EC6E9CAE2}" srcOrd="0" destOrd="0" presId="urn:microsoft.com/office/officeart/2005/8/layout/vList3"/>
    <dgm:cxn modelId="{94D78860-103C-4DD0-9A4F-786B165DD4B2}" type="presParOf" srcId="{136B2181-3552-43F4-A7B5-00E72B66F5EE}" destId="{2855483B-2A5B-4378-B820-7BF65AFF888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28FFD-DBD0-4786-AE25-728C468F512A}">
      <dsp:nvSpPr>
        <dsp:cNvPr id="0" name=""/>
        <dsp:cNvSpPr/>
      </dsp:nvSpPr>
      <dsp:spPr>
        <a:xfrm>
          <a:off x="266699" y="20575"/>
          <a:ext cx="2535510" cy="1768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речевое развитие</a:t>
          </a:r>
        </a:p>
      </dsp:txBody>
      <dsp:txXfrm>
        <a:off x="266699" y="20575"/>
        <a:ext cx="2535510" cy="1768597"/>
      </dsp:txXfrm>
    </dsp:sp>
    <dsp:sp modelId="{624E216D-BA12-4CA8-BD53-78E76257F3E9}">
      <dsp:nvSpPr>
        <dsp:cNvPr id="0" name=""/>
        <dsp:cNvSpPr/>
      </dsp:nvSpPr>
      <dsp:spPr>
        <a:xfrm>
          <a:off x="3076589" y="8110"/>
          <a:ext cx="4137997" cy="1793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познавательное развитие</a:t>
          </a:r>
        </a:p>
      </dsp:txBody>
      <dsp:txXfrm>
        <a:off x="3076589" y="8110"/>
        <a:ext cx="4137997" cy="1793527"/>
      </dsp:txXfrm>
    </dsp:sp>
    <dsp:sp modelId="{5F851B78-CB66-4446-ADC0-17C03B4DA737}">
      <dsp:nvSpPr>
        <dsp:cNvPr id="0" name=""/>
        <dsp:cNvSpPr/>
      </dsp:nvSpPr>
      <dsp:spPr>
        <a:xfrm>
          <a:off x="7899087" y="40726"/>
          <a:ext cx="3007596" cy="172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социально-коммуникативное развитие</a:t>
          </a:r>
        </a:p>
      </dsp:txBody>
      <dsp:txXfrm>
        <a:off x="7899087" y="40726"/>
        <a:ext cx="3007596" cy="1728297"/>
      </dsp:txXfrm>
    </dsp:sp>
    <dsp:sp modelId="{880860E0-9845-487C-AE50-2294D5121DA8}">
      <dsp:nvSpPr>
        <dsp:cNvPr id="0" name=""/>
        <dsp:cNvSpPr/>
      </dsp:nvSpPr>
      <dsp:spPr>
        <a:xfrm>
          <a:off x="2266946" y="2092560"/>
          <a:ext cx="3950872" cy="1793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художественно-эстетическое развитие</a:t>
          </a:r>
        </a:p>
      </dsp:txBody>
      <dsp:txXfrm>
        <a:off x="2266946" y="2092560"/>
        <a:ext cx="3950872" cy="1793527"/>
      </dsp:txXfrm>
    </dsp:sp>
    <dsp:sp modelId="{8A38159E-F214-4E6D-9BD3-272D6FE45512}">
      <dsp:nvSpPr>
        <dsp:cNvPr id="0" name=""/>
        <dsp:cNvSpPr/>
      </dsp:nvSpPr>
      <dsp:spPr>
        <a:xfrm>
          <a:off x="6497938" y="2084274"/>
          <a:ext cx="2989212" cy="1793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физическое развитие</a:t>
          </a:r>
        </a:p>
      </dsp:txBody>
      <dsp:txXfrm>
        <a:off x="6497938" y="2084274"/>
        <a:ext cx="2989212" cy="1793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A9EF6-6FD9-4163-8147-DD299E613426}">
      <dsp:nvSpPr>
        <dsp:cNvPr id="0" name=""/>
        <dsp:cNvSpPr/>
      </dsp:nvSpPr>
      <dsp:spPr>
        <a:xfrm>
          <a:off x="2406593" y="285239"/>
          <a:ext cx="3870403" cy="3870133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/>
            <a:t>коррекци-онная</a:t>
          </a: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работа</a:t>
          </a:r>
        </a:p>
      </dsp:txBody>
      <dsp:txXfrm>
        <a:off x="4446387" y="1105339"/>
        <a:ext cx="1382286" cy="1151825"/>
      </dsp:txXfrm>
    </dsp:sp>
    <dsp:sp modelId="{B6C4B88E-58AF-4314-AEB4-A503D964FA4E}">
      <dsp:nvSpPr>
        <dsp:cNvPr id="0" name=""/>
        <dsp:cNvSpPr/>
      </dsp:nvSpPr>
      <dsp:spPr>
        <a:xfrm>
          <a:off x="2253620" y="452956"/>
          <a:ext cx="4176385" cy="382960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интеграция образовательных областей</a:t>
          </a:r>
        </a:p>
      </dsp:txBody>
      <dsp:txXfrm>
        <a:off x="3247997" y="2937638"/>
        <a:ext cx="2237349" cy="1002991"/>
      </dsp:txXfrm>
    </dsp:sp>
    <dsp:sp modelId="{B49A5597-8BD3-490F-9197-A7F62A7D1994}">
      <dsp:nvSpPr>
        <dsp:cNvPr id="0" name=""/>
        <dsp:cNvSpPr/>
      </dsp:nvSpPr>
      <dsp:spPr>
        <a:xfrm>
          <a:off x="2295496" y="327020"/>
          <a:ext cx="3934237" cy="380679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шашки</a:t>
          </a:r>
        </a:p>
      </dsp:txBody>
      <dsp:txXfrm>
        <a:off x="2751212" y="1133699"/>
        <a:ext cx="1405084" cy="1132975"/>
      </dsp:txXfrm>
    </dsp:sp>
    <dsp:sp modelId="{E30A2BA8-F069-44D8-B6DA-1205BD58E36B}">
      <dsp:nvSpPr>
        <dsp:cNvPr id="0" name=""/>
        <dsp:cNvSpPr/>
      </dsp:nvSpPr>
      <dsp:spPr>
        <a:xfrm>
          <a:off x="2181220" y="59415"/>
          <a:ext cx="4321548" cy="432154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50681-12E4-40BD-A43C-61B9CAEB3E0A}">
      <dsp:nvSpPr>
        <dsp:cNvPr id="0" name=""/>
        <dsp:cNvSpPr/>
      </dsp:nvSpPr>
      <dsp:spPr>
        <a:xfrm>
          <a:off x="2179356" y="206813"/>
          <a:ext cx="4321548" cy="432154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789E0-6B21-43DB-82AF-9C53B62CE732}">
      <dsp:nvSpPr>
        <dsp:cNvPr id="0" name=""/>
        <dsp:cNvSpPr/>
      </dsp:nvSpPr>
      <dsp:spPr>
        <a:xfrm>
          <a:off x="2101098" y="69824"/>
          <a:ext cx="4321548" cy="432154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DB933-6A6A-447F-8E85-212535853EC7}">
      <dsp:nvSpPr>
        <dsp:cNvPr id="0" name=""/>
        <dsp:cNvSpPr/>
      </dsp:nvSpPr>
      <dsp:spPr>
        <a:xfrm rot="10800000">
          <a:off x="1360518" y="201"/>
          <a:ext cx="4934283" cy="470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62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effectLst/>
            </a:rPr>
            <a:t>звукопроизношение</a:t>
          </a:r>
          <a:endParaRPr lang="ru-RU" sz="3600" kern="1200" dirty="0"/>
        </a:p>
      </dsp:txBody>
      <dsp:txXfrm rot="10800000">
        <a:off x="1478191" y="201"/>
        <a:ext cx="4816610" cy="470691"/>
      </dsp:txXfrm>
    </dsp:sp>
    <dsp:sp modelId="{2D4F2DF8-0EA9-48DF-A542-060679FBFBD5}">
      <dsp:nvSpPr>
        <dsp:cNvPr id="0" name=""/>
        <dsp:cNvSpPr/>
      </dsp:nvSpPr>
      <dsp:spPr>
        <a:xfrm>
          <a:off x="1125172" y="201"/>
          <a:ext cx="470691" cy="470691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5483B-2A5B-4378-B820-7BF65AFF8887}">
      <dsp:nvSpPr>
        <dsp:cNvPr id="0" name=""/>
        <dsp:cNvSpPr/>
      </dsp:nvSpPr>
      <dsp:spPr>
        <a:xfrm rot="10800000">
          <a:off x="1360518" y="588566"/>
          <a:ext cx="4934283" cy="470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62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effectLst/>
            </a:rPr>
            <a:t>фонетика</a:t>
          </a:r>
          <a:endParaRPr lang="ru-RU" sz="3600" kern="1200" dirty="0"/>
        </a:p>
      </dsp:txBody>
      <dsp:txXfrm rot="10800000">
        <a:off x="1478191" y="588566"/>
        <a:ext cx="4816610" cy="470691"/>
      </dsp:txXfrm>
    </dsp:sp>
    <dsp:sp modelId="{FA69DB21-5ADA-4E40-92E8-9E1EC6E9CAE2}">
      <dsp:nvSpPr>
        <dsp:cNvPr id="0" name=""/>
        <dsp:cNvSpPr/>
      </dsp:nvSpPr>
      <dsp:spPr>
        <a:xfrm>
          <a:off x="1125172" y="588566"/>
          <a:ext cx="470691" cy="470691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B4ADF-88A1-4021-9432-F6C53576271A}">
      <dsp:nvSpPr>
        <dsp:cNvPr id="0" name=""/>
        <dsp:cNvSpPr/>
      </dsp:nvSpPr>
      <dsp:spPr>
        <a:xfrm rot="10800000">
          <a:off x="1360518" y="1176930"/>
          <a:ext cx="4934283" cy="470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562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effectLst/>
            </a:rPr>
            <a:t>лексика</a:t>
          </a:r>
          <a:endParaRPr lang="ru-RU" sz="3600" kern="1200" dirty="0"/>
        </a:p>
      </dsp:txBody>
      <dsp:txXfrm rot="10800000">
        <a:off x="1478191" y="1176930"/>
        <a:ext cx="4816610" cy="470691"/>
      </dsp:txXfrm>
    </dsp:sp>
    <dsp:sp modelId="{EB74D26D-8328-49F7-AB38-FCCBB5306910}">
      <dsp:nvSpPr>
        <dsp:cNvPr id="0" name=""/>
        <dsp:cNvSpPr/>
      </dsp:nvSpPr>
      <dsp:spPr>
        <a:xfrm>
          <a:off x="1125172" y="1176930"/>
          <a:ext cx="470691" cy="470691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DB933-6A6A-447F-8E85-212535853EC7}">
      <dsp:nvSpPr>
        <dsp:cNvPr id="0" name=""/>
        <dsp:cNvSpPr/>
      </dsp:nvSpPr>
      <dsp:spPr>
        <a:xfrm rot="10800000">
          <a:off x="1367897" y="88"/>
          <a:ext cx="4934283" cy="5710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085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effectLst/>
            </a:rPr>
            <a:t>грамматика</a:t>
          </a:r>
          <a:endParaRPr lang="ru-RU" sz="3600" kern="1200" dirty="0"/>
        </a:p>
      </dsp:txBody>
      <dsp:txXfrm rot="10800000">
        <a:off x="1510667" y="88"/>
        <a:ext cx="4791513" cy="571079"/>
      </dsp:txXfrm>
    </dsp:sp>
    <dsp:sp modelId="{2D4F2DF8-0EA9-48DF-A542-060679FBFBD5}">
      <dsp:nvSpPr>
        <dsp:cNvPr id="0" name=""/>
        <dsp:cNvSpPr/>
      </dsp:nvSpPr>
      <dsp:spPr>
        <a:xfrm>
          <a:off x="1117794" y="41970"/>
          <a:ext cx="500206" cy="487314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5483B-2A5B-4378-B820-7BF65AFF8887}">
      <dsp:nvSpPr>
        <dsp:cNvPr id="0" name=""/>
        <dsp:cNvSpPr/>
      </dsp:nvSpPr>
      <dsp:spPr>
        <a:xfrm rot="10800000">
          <a:off x="1201945" y="678047"/>
          <a:ext cx="5070272" cy="5320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085" tIns="137160" rIns="256032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effectLst/>
            </a:rPr>
            <a:t>связная речь</a:t>
          </a:r>
          <a:endParaRPr lang="ru-RU" sz="3600" kern="1200" dirty="0"/>
        </a:p>
      </dsp:txBody>
      <dsp:txXfrm rot="10800000">
        <a:off x="1334951" y="678047"/>
        <a:ext cx="4937266" cy="532025"/>
      </dsp:txXfrm>
    </dsp:sp>
    <dsp:sp modelId="{FA69DB21-5ADA-4E40-92E8-9E1EC6E9CAE2}">
      <dsp:nvSpPr>
        <dsp:cNvPr id="0" name=""/>
        <dsp:cNvSpPr/>
      </dsp:nvSpPr>
      <dsp:spPr>
        <a:xfrm>
          <a:off x="1111825" y="701353"/>
          <a:ext cx="549107" cy="451673"/>
        </a:xfrm>
        <a:prstGeom prst="ellipse">
          <a:avLst/>
        </a:prstGeom>
        <a:solidFill>
          <a:schemeClr val="accent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C0E7A-1A48-4813-9C72-C882B683CCBC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2445A-83E1-440A-92C5-8479820878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4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19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4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7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4375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07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22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1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5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5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42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6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042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14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7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12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52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1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8D8D1-6F11-474E-B399-C1D2AE2DF735}" type="datetimeFigureOut">
              <a:rPr lang="ru-RU" smtClean="0"/>
              <a:t>чт 09.12.21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F080-4EEC-4241-8878-487A488F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906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54483-3E25-48D6-9F85-E586B8F6B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42" y="1122363"/>
            <a:ext cx="9111916" cy="23066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использование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 игры в шашки в коррекционной работе логопедической группы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58FD0C-C27B-4B74-A933-F0571D52E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611" y="4223084"/>
            <a:ext cx="11213431" cy="217771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/>
              <a:t>Подготовила:</a:t>
            </a:r>
          </a:p>
          <a:p>
            <a:pPr algn="r"/>
            <a:r>
              <a:rPr lang="ru-RU" dirty="0"/>
              <a:t> Котельникова Галина Николаевна</a:t>
            </a:r>
          </a:p>
          <a:p>
            <a:pPr algn="r"/>
            <a:r>
              <a:rPr lang="ru-RU" dirty="0"/>
              <a:t>воспитатель высшей категории</a:t>
            </a:r>
          </a:p>
          <a:p>
            <a:pPr algn="r"/>
            <a:r>
              <a:rPr lang="ru-RU" dirty="0"/>
              <a:t>логопедической группы</a:t>
            </a:r>
          </a:p>
          <a:p>
            <a:pPr algn="r"/>
            <a:r>
              <a:rPr lang="ru-RU" dirty="0"/>
              <a:t>МАДОУ «детский сад № 5»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23525-2344-42D4-8ABC-84A5D7E0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388" y="3803038"/>
            <a:ext cx="2377646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9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91940-4655-4259-9198-80012C7B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8D2A37-3ACB-4A1C-AE06-0242C340E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4179" y="1935921"/>
            <a:ext cx="3883377" cy="4577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7AB877-2233-4A7C-BCE7-547478481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26" t="-15871" r="2326" b="31742"/>
          <a:stretch/>
        </p:blipFill>
        <p:spPr>
          <a:xfrm>
            <a:off x="824089" y="903111"/>
            <a:ext cx="3973083" cy="561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07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B31C0-73AC-4ABE-8368-44726A596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96710"/>
            <a:ext cx="10353761" cy="1286933"/>
          </a:xfrm>
        </p:spPr>
        <p:txBody>
          <a:bodyPr/>
          <a:lstStyle/>
          <a:p>
            <a:r>
              <a:rPr lang="ru-RU" dirty="0"/>
              <a:t>Правила в стихах</a:t>
            </a:r>
            <a:br>
              <a:rPr lang="ru-RU" dirty="0"/>
            </a:br>
            <a:r>
              <a:rPr lang="ru-RU" dirty="0"/>
              <a:t>(развиваем связную речь)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219FB3-6AFA-4D3A-996A-65964414F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65955"/>
            <a:ext cx="10353762" cy="51703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>
              <a:effectLst/>
            </a:endParaRPr>
          </a:p>
          <a:p>
            <a:r>
              <a:rPr lang="ru-RU" i="1" dirty="0">
                <a:effectLst/>
              </a:rPr>
              <a:t> </a:t>
            </a:r>
            <a:r>
              <a:rPr lang="ru-RU" sz="2800" i="1" dirty="0">
                <a:effectLst/>
              </a:rPr>
              <a:t>Начинать бой можешь смело – первый ход всегда за белой!</a:t>
            </a:r>
            <a:endParaRPr lang="ru-RU" sz="2800" dirty="0">
              <a:effectLst/>
            </a:endParaRPr>
          </a:p>
          <a:p>
            <a:r>
              <a:rPr lang="ru-RU" sz="2800" i="1" dirty="0">
                <a:effectLst/>
              </a:rPr>
              <a:t> Шашки медленно, но метко шагают лишь по черным клеткам!</a:t>
            </a:r>
            <a:endParaRPr lang="ru-RU" sz="2800" dirty="0">
              <a:effectLst/>
            </a:endParaRPr>
          </a:p>
          <a:p>
            <a:r>
              <a:rPr lang="ru-RU" sz="2800" i="1" dirty="0">
                <a:effectLst/>
              </a:rPr>
              <a:t> Наверно, шашкам не везет, что ходят шашки лишь вперёд!</a:t>
            </a:r>
            <a:endParaRPr lang="ru-RU" sz="2800" dirty="0">
              <a:effectLst/>
            </a:endParaRPr>
          </a:p>
          <a:p>
            <a:r>
              <a:rPr lang="ru-RU" sz="2800" i="1" dirty="0">
                <a:effectLst/>
              </a:rPr>
              <a:t> Знают все: и стар, и млад, шашкой бьем вперед – назад!</a:t>
            </a:r>
            <a:endParaRPr lang="ru-RU" sz="2800" dirty="0">
              <a:effectLst/>
            </a:endParaRPr>
          </a:p>
          <a:p>
            <a:r>
              <a:rPr lang="ru-RU" sz="2800" i="1" dirty="0">
                <a:effectLst/>
              </a:rPr>
              <a:t> Шашка соперника сразу погибнет, если твоя ее перепрыгнет!</a:t>
            </a:r>
            <a:endParaRPr lang="ru-RU" sz="2800" dirty="0">
              <a:effectLst/>
            </a:endParaRPr>
          </a:p>
          <a:p>
            <a:r>
              <a:rPr lang="ru-RU" sz="2800" i="1" dirty="0">
                <a:effectLst/>
              </a:rPr>
              <a:t> Поля вдруг конец настанет, сразу шашка «дамкой» станет!</a:t>
            </a:r>
            <a:endParaRPr lang="ru-RU" sz="2800" dirty="0">
              <a:effectLst/>
            </a:endParaRPr>
          </a:p>
          <a:p>
            <a:r>
              <a:rPr lang="ru-RU" sz="2800" i="1" dirty="0">
                <a:effectLst/>
              </a:rPr>
              <a:t>  Чтоб твою «дамку» не поймали, ход ее по всей диагонали!</a:t>
            </a:r>
            <a:endParaRPr lang="ru-RU" sz="2800" dirty="0">
              <a:effectLst/>
            </a:endParaRPr>
          </a:p>
          <a:p>
            <a:r>
              <a:rPr lang="ru-RU" sz="2800" i="1" dirty="0">
                <a:effectLst/>
              </a:rPr>
              <a:t>Цель игры – побить «врагов»</a:t>
            </a:r>
            <a:r>
              <a:rPr lang="ru-RU" sz="2800" dirty="0">
                <a:effectLst/>
              </a:rPr>
              <a:t> </a:t>
            </a:r>
            <a:r>
              <a:rPr lang="ru-RU" sz="2800" i="1" dirty="0">
                <a:effectLst/>
              </a:rPr>
              <a:t>и чтоб им не было ходов!</a:t>
            </a:r>
            <a:endParaRPr lang="ru-RU" sz="2800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11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79A8D-4DEE-406F-8210-709292D3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27378"/>
            <a:ext cx="10353761" cy="6220178"/>
          </a:xfrm>
        </p:spPr>
        <p:txBody>
          <a:bodyPr>
            <a:normAutofit/>
          </a:bodyPr>
          <a:lstStyle/>
          <a:p>
            <a:r>
              <a:rPr lang="ru-RU" sz="3200" dirty="0">
                <a:effectLst/>
              </a:rPr>
              <a:t>Шашки древняя игра</a:t>
            </a:r>
            <a:br>
              <a:rPr lang="ru-RU" sz="3200" dirty="0">
                <a:effectLst/>
              </a:rPr>
            </a:br>
            <a:br>
              <a:rPr lang="ru-RU" sz="3200" dirty="0">
                <a:effectLst/>
              </a:rPr>
            </a:b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Она полезна и нужна.</a:t>
            </a:r>
            <a:br>
              <a:rPr lang="ru-RU" sz="3200" dirty="0">
                <a:effectLst/>
              </a:rPr>
            </a:b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Быть внимательным </a:t>
            </a:r>
            <a:r>
              <a:rPr lang="ru-RU" sz="3200">
                <a:effectLst/>
              </a:rPr>
              <a:t>и честным</a:t>
            </a:r>
            <a:br>
              <a:rPr lang="ru-RU" sz="3200">
                <a:effectLst/>
              </a:rPr>
            </a:br>
            <a:br>
              <a:rPr lang="ru-RU" sz="3200" dirty="0">
                <a:effectLst/>
              </a:rPr>
            </a:br>
            <a:r>
              <a:rPr lang="ru-RU" sz="3200" dirty="0">
                <a:effectLst/>
              </a:rPr>
              <a:t>Учит нас всегда.</a:t>
            </a:r>
            <a:br>
              <a:rPr lang="ru-RU" sz="3200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41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91BD4-54C7-490A-A066-39A82093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Взаимодействие участников образовательного процесса в логопедической группе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A81F615-E2EB-4A1C-AE46-ED7E3A576270}"/>
              </a:ext>
            </a:extLst>
          </p:cNvPr>
          <p:cNvGrpSpPr/>
          <p:nvPr/>
        </p:nvGrpSpPr>
        <p:grpSpPr>
          <a:xfrm>
            <a:off x="342902" y="1935923"/>
            <a:ext cx="10648947" cy="4200897"/>
            <a:chOff x="3275810" y="1740529"/>
            <a:chExt cx="7250324" cy="4396291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D3DA0B16-E66C-4EAB-9426-807EBC837F96}"/>
                </a:ext>
              </a:extLst>
            </p:cNvPr>
            <p:cNvSpPr/>
            <p:nvPr/>
          </p:nvSpPr>
          <p:spPr>
            <a:xfrm>
              <a:off x="5802328" y="1740529"/>
              <a:ext cx="2174843" cy="1023916"/>
            </a:xfrm>
            <a:custGeom>
              <a:avLst/>
              <a:gdLst>
                <a:gd name="connsiteX0" fmla="*/ 0 w 2174843"/>
                <a:gd name="connsiteY0" fmla="*/ 108742 h 1087421"/>
                <a:gd name="connsiteX1" fmla="*/ 108742 w 2174843"/>
                <a:gd name="connsiteY1" fmla="*/ 0 h 1087421"/>
                <a:gd name="connsiteX2" fmla="*/ 2066101 w 2174843"/>
                <a:gd name="connsiteY2" fmla="*/ 0 h 1087421"/>
                <a:gd name="connsiteX3" fmla="*/ 2174843 w 2174843"/>
                <a:gd name="connsiteY3" fmla="*/ 108742 h 1087421"/>
                <a:gd name="connsiteX4" fmla="*/ 2174843 w 2174843"/>
                <a:gd name="connsiteY4" fmla="*/ 978679 h 1087421"/>
                <a:gd name="connsiteX5" fmla="*/ 2066101 w 2174843"/>
                <a:gd name="connsiteY5" fmla="*/ 1087421 h 1087421"/>
                <a:gd name="connsiteX6" fmla="*/ 108742 w 2174843"/>
                <a:gd name="connsiteY6" fmla="*/ 1087421 h 1087421"/>
                <a:gd name="connsiteX7" fmla="*/ 0 w 2174843"/>
                <a:gd name="connsiteY7" fmla="*/ 978679 h 1087421"/>
                <a:gd name="connsiteX8" fmla="*/ 0 w 2174843"/>
                <a:gd name="connsiteY8" fmla="*/ 108742 h 108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4843" h="1087421">
                  <a:moveTo>
                    <a:pt x="0" y="108742"/>
                  </a:moveTo>
                  <a:cubicBezTo>
                    <a:pt x="0" y="48685"/>
                    <a:pt x="48685" y="0"/>
                    <a:pt x="108742" y="0"/>
                  </a:cubicBezTo>
                  <a:lnTo>
                    <a:pt x="2066101" y="0"/>
                  </a:lnTo>
                  <a:cubicBezTo>
                    <a:pt x="2126158" y="0"/>
                    <a:pt x="2174843" y="48685"/>
                    <a:pt x="2174843" y="108742"/>
                  </a:cubicBezTo>
                  <a:lnTo>
                    <a:pt x="2174843" y="978679"/>
                  </a:lnTo>
                  <a:cubicBezTo>
                    <a:pt x="2174843" y="1038736"/>
                    <a:pt x="2126158" y="1087421"/>
                    <a:pt x="2066101" y="1087421"/>
                  </a:cubicBezTo>
                  <a:lnTo>
                    <a:pt x="108742" y="1087421"/>
                  </a:lnTo>
                  <a:cubicBezTo>
                    <a:pt x="48685" y="1087421"/>
                    <a:pt x="0" y="1038736"/>
                    <a:pt x="0" y="978679"/>
                  </a:cubicBezTo>
                  <a:lnTo>
                    <a:pt x="0" y="1087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5679" tIns="195679" rIns="195679" bIns="195679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300" kern="1200" dirty="0"/>
                <a:t>родители</a:t>
              </a: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B083E62A-77F2-45F7-9930-8C8C9B5636B4}"/>
                </a:ext>
              </a:extLst>
            </p:cNvPr>
            <p:cNvSpPr/>
            <p:nvPr/>
          </p:nvSpPr>
          <p:spPr>
            <a:xfrm rot="3600000">
              <a:off x="6978965" y="3711426"/>
              <a:ext cx="2538565" cy="380597"/>
            </a:xfrm>
            <a:custGeom>
              <a:avLst/>
              <a:gdLst>
                <a:gd name="connsiteX0" fmla="*/ 0 w 1134836"/>
                <a:gd name="connsiteY0" fmla="*/ 190299 h 380597"/>
                <a:gd name="connsiteX1" fmla="*/ 190299 w 1134836"/>
                <a:gd name="connsiteY1" fmla="*/ 0 h 380597"/>
                <a:gd name="connsiteX2" fmla="*/ 190299 w 1134836"/>
                <a:gd name="connsiteY2" fmla="*/ 76119 h 380597"/>
                <a:gd name="connsiteX3" fmla="*/ 944538 w 1134836"/>
                <a:gd name="connsiteY3" fmla="*/ 76119 h 380597"/>
                <a:gd name="connsiteX4" fmla="*/ 944538 w 1134836"/>
                <a:gd name="connsiteY4" fmla="*/ 0 h 380597"/>
                <a:gd name="connsiteX5" fmla="*/ 1134836 w 1134836"/>
                <a:gd name="connsiteY5" fmla="*/ 190299 h 380597"/>
                <a:gd name="connsiteX6" fmla="*/ 944538 w 1134836"/>
                <a:gd name="connsiteY6" fmla="*/ 380597 h 380597"/>
                <a:gd name="connsiteX7" fmla="*/ 944538 w 1134836"/>
                <a:gd name="connsiteY7" fmla="*/ 304478 h 380597"/>
                <a:gd name="connsiteX8" fmla="*/ 190299 w 1134836"/>
                <a:gd name="connsiteY8" fmla="*/ 304478 h 380597"/>
                <a:gd name="connsiteX9" fmla="*/ 190299 w 1134836"/>
                <a:gd name="connsiteY9" fmla="*/ 380597 h 380597"/>
                <a:gd name="connsiteX10" fmla="*/ 0 w 1134836"/>
                <a:gd name="connsiteY10" fmla="*/ 190299 h 38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4836" h="380597">
                  <a:moveTo>
                    <a:pt x="0" y="190299"/>
                  </a:moveTo>
                  <a:lnTo>
                    <a:pt x="190299" y="0"/>
                  </a:lnTo>
                  <a:lnTo>
                    <a:pt x="190299" y="76119"/>
                  </a:lnTo>
                  <a:lnTo>
                    <a:pt x="944538" y="76119"/>
                  </a:lnTo>
                  <a:lnTo>
                    <a:pt x="944538" y="0"/>
                  </a:lnTo>
                  <a:lnTo>
                    <a:pt x="1134836" y="190299"/>
                  </a:lnTo>
                  <a:lnTo>
                    <a:pt x="944538" y="380597"/>
                  </a:lnTo>
                  <a:lnTo>
                    <a:pt x="944538" y="304478"/>
                  </a:lnTo>
                  <a:lnTo>
                    <a:pt x="190299" y="304478"/>
                  </a:lnTo>
                  <a:lnTo>
                    <a:pt x="190299" y="380597"/>
                  </a:lnTo>
                  <a:lnTo>
                    <a:pt x="0" y="19029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179" tIns="76118" rIns="114178" bIns="76119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700" kern="120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7EC9AA11-E175-4849-AAF0-E1562CBD34E1}"/>
                </a:ext>
              </a:extLst>
            </p:cNvPr>
            <p:cNvSpPr/>
            <p:nvPr/>
          </p:nvSpPr>
          <p:spPr>
            <a:xfrm>
              <a:off x="8480342" y="5049399"/>
              <a:ext cx="2045792" cy="1087421"/>
            </a:xfrm>
            <a:custGeom>
              <a:avLst/>
              <a:gdLst>
                <a:gd name="connsiteX0" fmla="*/ 0 w 2174843"/>
                <a:gd name="connsiteY0" fmla="*/ 108742 h 1087421"/>
                <a:gd name="connsiteX1" fmla="*/ 108742 w 2174843"/>
                <a:gd name="connsiteY1" fmla="*/ 0 h 1087421"/>
                <a:gd name="connsiteX2" fmla="*/ 2066101 w 2174843"/>
                <a:gd name="connsiteY2" fmla="*/ 0 h 1087421"/>
                <a:gd name="connsiteX3" fmla="*/ 2174843 w 2174843"/>
                <a:gd name="connsiteY3" fmla="*/ 108742 h 1087421"/>
                <a:gd name="connsiteX4" fmla="*/ 2174843 w 2174843"/>
                <a:gd name="connsiteY4" fmla="*/ 978679 h 1087421"/>
                <a:gd name="connsiteX5" fmla="*/ 2066101 w 2174843"/>
                <a:gd name="connsiteY5" fmla="*/ 1087421 h 1087421"/>
                <a:gd name="connsiteX6" fmla="*/ 108742 w 2174843"/>
                <a:gd name="connsiteY6" fmla="*/ 1087421 h 1087421"/>
                <a:gd name="connsiteX7" fmla="*/ 0 w 2174843"/>
                <a:gd name="connsiteY7" fmla="*/ 978679 h 1087421"/>
                <a:gd name="connsiteX8" fmla="*/ 0 w 2174843"/>
                <a:gd name="connsiteY8" fmla="*/ 108742 h 108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4843" h="1087421">
                  <a:moveTo>
                    <a:pt x="0" y="108742"/>
                  </a:moveTo>
                  <a:cubicBezTo>
                    <a:pt x="0" y="48685"/>
                    <a:pt x="48685" y="0"/>
                    <a:pt x="108742" y="0"/>
                  </a:cubicBezTo>
                  <a:lnTo>
                    <a:pt x="2066101" y="0"/>
                  </a:lnTo>
                  <a:cubicBezTo>
                    <a:pt x="2126158" y="0"/>
                    <a:pt x="2174843" y="48685"/>
                    <a:pt x="2174843" y="108742"/>
                  </a:cubicBezTo>
                  <a:lnTo>
                    <a:pt x="2174843" y="978679"/>
                  </a:lnTo>
                  <a:cubicBezTo>
                    <a:pt x="2174843" y="1038736"/>
                    <a:pt x="2126158" y="1087421"/>
                    <a:pt x="2066101" y="1087421"/>
                  </a:cubicBezTo>
                  <a:lnTo>
                    <a:pt x="108742" y="1087421"/>
                  </a:lnTo>
                  <a:cubicBezTo>
                    <a:pt x="48685" y="1087421"/>
                    <a:pt x="0" y="1038736"/>
                    <a:pt x="0" y="978679"/>
                  </a:cubicBezTo>
                  <a:lnTo>
                    <a:pt x="0" y="1087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5679" tIns="195679" rIns="195679" bIns="195679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300" kern="1200" dirty="0"/>
                <a:t>педагог</a:t>
              </a: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A3955F52-2377-41D7-99BC-0424CB8AF369}"/>
                </a:ext>
              </a:extLst>
            </p:cNvPr>
            <p:cNvSpPr/>
            <p:nvPr/>
          </p:nvSpPr>
          <p:spPr>
            <a:xfrm>
              <a:off x="5433822" y="5402809"/>
              <a:ext cx="2900354" cy="592277"/>
            </a:xfrm>
            <a:custGeom>
              <a:avLst/>
              <a:gdLst>
                <a:gd name="connsiteX0" fmla="*/ 0 w 1134836"/>
                <a:gd name="connsiteY0" fmla="*/ 190299 h 380597"/>
                <a:gd name="connsiteX1" fmla="*/ 190299 w 1134836"/>
                <a:gd name="connsiteY1" fmla="*/ 0 h 380597"/>
                <a:gd name="connsiteX2" fmla="*/ 190299 w 1134836"/>
                <a:gd name="connsiteY2" fmla="*/ 76119 h 380597"/>
                <a:gd name="connsiteX3" fmla="*/ 944538 w 1134836"/>
                <a:gd name="connsiteY3" fmla="*/ 76119 h 380597"/>
                <a:gd name="connsiteX4" fmla="*/ 944538 w 1134836"/>
                <a:gd name="connsiteY4" fmla="*/ 0 h 380597"/>
                <a:gd name="connsiteX5" fmla="*/ 1134836 w 1134836"/>
                <a:gd name="connsiteY5" fmla="*/ 190299 h 380597"/>
                <a:gd name="connsiteX6" fmla="*/ 944538 w 1134836"/>
                <a:gd name="connsiteY6" fmla="*/ 380597 h 380597"/>
                <a:gd name="connsiteX7" fmla="*/ 944538 w 1134836"/>
                <a:gd name="connsiteY7" fmla="*/ 304478 h 380597"/>
                <a:gd name="connsiteX8" fmla="*/ 190299 w 1134836"/>
                <a:gd name="connsiteY8" fmla="*/ 304478 h 380597"/>
                <a:gd name="connsiteX9" fmla="*/ 190299 w 1134836"/>
                <a:gd name="connsiteY9" fmla="*/ 380597 h 380597"/>
                <a:gd name="connsiteX10" fmla="*/ 0 w 1134836"/>
                <a:gd name="connsiteY10" fmla="*/ 190299 h 38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4836" h="380597">
                  <a:moveTo>
                    <a:pt x="1134836" y="190298"/>
                  </a:moveTo>
                  <a:lnTo>
                    <a:pt x="944537" y="380596"/>
                  </a:lnTo>
                  <a:lnTo>
                    <a:pt x="944537" y="304477"/>
                  </a:lnTo>
                  <a:lnTo>
                    <a:pt x="190298" y="304477"/>
                  </a:lnTo>
                  <a:lnTo>
                    <a:pt x="190298" y="380596"/>
                  </a:lnTo>
                  <a:lnTo>
                    <a:pt x="0" y="190298"/>
                  </a:lnTo>
                  <a:lnTo>
                    <a:pt x="190298" y="1"/>
                  </a:lnTo>
                  <a:lnTo>
                    <a:pt x="190298" y="76120"/>
                  </a:lnTo>
                  <a:lnTo>
                    <a:pt x="944537" y="76120"/>
                  </a:lnTo>
                  <a:lnTo>
                    <a:pt x="944537" y="1"/>
                  </a:lnTo>
                  <a:lnTo>
                    <a:pt x="1134836" y="190298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179" tIns="76120" rIns="114180" bIns="76119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700" kern="1200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AB294B5C-B8B2-4265-A3FD-23ECA1A8FB80}"/>
                </a:ext>
              </a:extLst>
            </p:cNvPr>
            <p:cNvSpPr/>
            <p:nvPr/>
          </p:nvSpPr>
          <p:spPr>
            <a:xfrm>
              <a:off x="3275810" y="5049399"/>
              <a:ext cx="2023347" cy="1087421"/>
            </a:xfrm>
            <a:custGeom>
              <a:avLst/>
              <a:gdLst>
                <a:gd name="connsiteX0" fmla="*/ 0 w 2174843"/>
                <a:gd name="connsiteY0" fmla="*/ 108742 h 1087421"/>
                <a:gd name="connsiteX1" fmla="*/ 108742 w 2174843"/>
                <a:gd name="connsiteY1" fmla="*/ 0 h 1087421"/>
                <a:gd name="connsiteX2" fmla="*/ 2066101 w 2174843"/>
                <a:gd name="connsiteY2" fmla="*/ 0 h 1087421"/>
                <a:gd name="connsiteX3" fmla="*/ 2174843 w 2174843"/>
                <a:gd name="connsiteY3" fmla="*/ 108742 h 1087421"/>
                <a:gd name="connsiteX4" fmla="*/ 2174843 w 2174843"/>
                <a:gd name="connsiteY4" fmla="*/ 978679 h 1087421"/>
                <a:gd name="connsiteX5" fmla="*/ 2066101 w 2174843"/>
                <a:gd name="connsiteY5" fmla="*/ 1087421 h 1087421"/>
                <a:gd name="connsiteX6" fmla="*/ 108742 w 2174843"/>
                <a:gd name="connsiteY6" fmla="*/ 1087421 h 1087421"/>
                <a:gd name="connsiteX7" fmla="*/ 0 w 2174843"/>
                <a:gd name="connsiteY7" fmla="*/ 978679 h 1087421"/>
                <a:gd name="connsiteX8" fmla="*/ 0 w 2174843"/>
                <a:gd name="connsiteY8" fmla="*/ 108742 h 108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4843" h="1087421">
                  <a:moveTo>
                    <a:pt x="0" y="108742"/>
                  </a:moveTo>
                  <a:cubicBezTo>
                    <a:pt x="0" y="48685"/>
                    <a:pt x="48685" y="0"/>
                    <a:pt x="108742" y="0"/>
                  </a:cubicBezTo>
                  <a:lnTo>
                    <a:pt x="2066101" y="0"/>
                  </a:lnTo>
                  <a:cubicBezTo>
                    <a:pt x="2126158" y="0"/>
                    <a:pt x="2174843" y="48685"/>
                    <a:pt x="2174843" y="108742"/>
                  </a:cubicBezTo>
                  <a:lnTo>
                    <a:pt x="2174843" y="978679"/>
                  </a:lnTo>
                  <a:cubicBezTo>
                    <a:pt x="2174843" y="1038736"/>
                    <a:pt x="2126158" y="1087421"/>
                    <a:pt x="2066101" y="1087421"/>
                  </a:cubicBezTo>
                  <a:lnTo>
                    <a:pt x="108742" y="1087421"/>
                  </a:lnTo>
                  <a:cubicBezTo>
                    <a:pt x="48685" y="1087421"/>
                    <a:pt x="0" y="1038736"/>
                    <a:pt x="0" y="978679"/>
                  </a:cubicBezTo>
                  <a:lnTo>
                    <a:pt x="0" y="1087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5679" tIns="195679" rIns="195679" bIns="195679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300" kern="1200" dirty="0"/>
                <a:t>логопед</a:t>
              </a: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91F9B78B-734A-4FA5-8702-720FB8F570D0}"/>
                </a:ext>
              </a:extLst>
            </p:cNvPr>
            <p:cNvSpPr/>
            <p:nvPr/>
          </p:nvSpPr>
          <p:spPr>
            <a:xfrm rot="18000000">
              <a:off x="4119309" y="3666899"/>
              <a:ext cx="2620877" cy="380597"/>
            </a:xfrm>
            <a:custGeom>
              <a:avLst/>
              <a:gdLst>
                <a:gd name="connsiteX0" fmla="*/ 0 w 1134836"/>
                <a:gd name="connsiteY0" fmla="*/ 190299 h 380597"/>
                <a:gd name="connsiteX1" fmla="*/ 190299 w 1134836"/>
                <a:gd name="connsiteY1" fmla="*/ 0 h 380597"/>
                <a:gd name="connsiteX2" fmla="*/ 190299 w 1134836"/>
                <a:gd name="connsiteY2" fmla="*/ 76119 h 380597"/>
                <a:gd name="connsiteX3" fmla="*/ 944538 w 1134836"/>
                <a:gd name="connsiteY3" fmla="*/ 76119 h 380597"/>
                <a:gd name="connsiteX4" fmla="*/ 944538 w 1134836"/>
                <a:gd name="connsiteY4" fmla="*/ 0 h 380597"/>
                <a:gd name="connsiteX5" fmla="*/ 1134836 w 1134836"/>
                <a:gd name="connsiteY5" fmla="*/ 190299 h 380597"/>
                <a:gd name="connsiteX6" fmla="*/ 944538 w 1134836"/>
                <a:gd name="connsiteY6" fmla="*/ 380597 h 380597"/>
                <a:gd name="connsiteX7" fmla="*/ 944538 w 1134836"/>
                <a:gd name="connsiteY7" fmla="*/ 304478 h 380597"/>
                <a:gd name="connsiteX8" fmla="*/ 190299 w 1134836"/>
                <a:gd name="connsiteY8" fmla="*/ 304478 h 380597"/>
                <a:gd name="connsiteX9" fmla="*/ 190299 w 1134836"/>
                <a:gd name="connsiteY9" fmla="*/ 380597 h 380597"/>
                <a:gd name="connsiteX10" fmla="*/ 0 w 1134836"/>
                <a:gd name="connsiteY10" fmla="*/ 190299 h 38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4836" h="380597">
                  <a:moveTo>
                    <a:pt x="0" y="190299"/>
                  </a:moveTo>
                  <a:lnTo>
                    <a:pt x="190299" y="0"/>
                  </a:lnTo>
                  <a:lnTo>
                    <a:pt x="190299" y="76119"/>
                  </a:lnTo>
                  <a:lnTo>
                    <a:pt x="944538" y="76119"/>
                  </a:lnTo>
                  <a:lnTo>
                    <a:pt x="944538" y="0"/>
                  </a:lnTo>
                  <a:lnTo>
                    <a:pt x="1134836" y="190299"/>
                  </a:lnTo>
                  <a:lnTo>
                    <a:pt x="944538" y="380597"/>
                  </a:lnTo>
                  <a:lnTo>
                    <a:pt x="944538" y="304478"/>
                  </a:lnTo>
                  <a:lnTo>
                    <a:pt x="190299" y="304478"/>
                  </a:lnTo>
                  <a:lnTo>
                    <a:pt x="190299" y="380597"/>
                  </a:lnTo>
                  <a:lnTo>
                    <a:pt x="0" y="19029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178" tIns="76118" rIns="114179" bIns="76119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700" kern="1200"/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CC4315-7094-4EC9-8048-5522C299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676" y="3829049"/>
            <a:ext cx="1869149" cy="1606381"/>
          </a:xfrm>
          <a:prstGeom prst="rect">
            <a:avLst/>
          </a:prstGeom>
        </p:spPr>
      </p:pic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7449565E-0898-4525-8B54-29006C39BBD7}"/>
              </a:ext>
            </a:extLst>
          </p:cNvPr>
          <p:cNvSpPr/>
          <p:nvPr/>
        </p:nvSpPr>
        <p:spPr>
          <a:xfrm rot="14453830">
            <a:off x="3738926" y="4342614"/>
            <a:ext cx="554231" cy="10861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A0C03713-6541-4E63-9DB7-D8FF91C1EB41}"/>
              </a:ext>
            </a:extLst>
          </p:cNvPr>
          <p:cNvSpPr/>
          <p:nvPr/>
        </p:nvSpPr>
        <p:spPr>
          <a:xfrm>
            <a:off x="5423934" y="288248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58FAA3D5-5861-4A57-84A4-6AAD39F0963F}"/>
              </a:ext>
            </a:extLst>
          </p:cNvPr>
          <p:cNvSpPr/>
          <p:nvPr/>
        </p:nvSpPr>
        <p:spPr>
          <a:xfrm rot="6841463">
            <a:off x="6972073" y="4485702"/>
            <a:ext cx="558040" cy="1124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594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C63F0-ED62-428D-93F0-943735317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8126"/>
            <a:ext cx="10353761" cy="1697796"/>
          </a:xfrm>
        </p:spPr>
        <p:txBody>
          <a:bodyPr>
            <a:normAutofit fontScale="90000"/>
          </a:bodyPr>
          <a:lstStyle/>
          <a:p>
            <a:r>
              <a:rPr lang="ru-RU" dirty="0"/>
              <a:t>комплексный подход, обеспечивающий развитие детей во всех пяти взаимодополняющих образовательных областях 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7693E4C-C345-444F-BB60-AA6DA49F83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0474081"/>
              </p:ext>
            </p:extLst>
          </p:nvPr>
        </p:nvGraphicFramePr>
        <p:xfrm>
          <a:off x="152400" y="2524125"/>
          <a:ext cx="117729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625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6D8B9-E63B-4657-8C3F-DEC1D419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интегрированного подхода в коррекционной работе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AC7763-CED3-49C9-A364-A102DFDE0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022514"/>
          </a:xfrm>
        </p:spPr>
        <p:txBody>
          <a:bodyPr>
            <a:noAutofit/>
          </a:bodyPr>
          <a:lstStyle/>
          <a:p>
            <a:r>
              <a:rPr lang="ru-RU" sz="3600" dirty="0"/>
              <a:t>Формирует целостную картину мира</a:t>
            </a:r>
          </a:p>
          <a:p>
            <a:r>
              <a:rPr lang="ru-RU" sz="3600" dirty="0"/>
              <a:t>Развивается потенциал воспитанников</a:t>
            </a:r>
          </a:p>
          <a:p>
            <a:r>
              <a:rPr lang="ru-RU" sz="3600" dirty="0"/>
              <a:t>Коррекционная работа приобретает нестандартный вид</a:t>
            </a:r>
          </a:p>
          <a:p>
            <a:r>
              <a:rPr lang="ru-RU" sz="3600" dirty="0"/>
              <a:t>Возрастает интерес воспитанников</a:t>
            </a:r>
          </a:p>
        </p:txBody>
      </p:sp>
    </p:spTree>
    <p:extLst>
      <p:ext uri="{BB962C8B-B14F-4D97-AF65-F5344CB8AC3E}">
        <p14:creationId xmlns:p14="http://schemas.microsoft.com/office/powerpoint/2010/main" val="132130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27877-09AA-4A0C-AAC2-ECD7FD5BF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609600"/>
            <a:ext cx="10296524" cy="1027021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 использование элементов логико-математических игры </a:t>
            </a:r>
            <a:r>
              <a:rPr lang="ru-RU" i="1" dirty="0">
                <a:effectLst/>
              </a:rPr>
              <a:t>«Шашки»</a:t>
            </a:r>
            <a:r>
              <a:rPr lang="ru-RU" dirty="0">
                <a:effectLst/>
              </a:rPr>
              <a:t>  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960BDC-12CD-439D-9E33-1CFAEF1A3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516" y="1560421"/>
            <a:ext cx="2560542" cy="1792379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AFCE1315-FE45-4024-B8E3-3DA441AA31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303539"/>
              </p:ext>
            </p:extLst>
          </p:nvPr>
        </p:nvGraphicFramePr>
        <p:xfrm>
          <a:off x="2031999" y="1560421"/>
          <a:ext cx="8683626" cy="457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1981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4B6F71-8A61-4EBE-A917-05813D13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/>
              </a:rPr>
              <a:t>коррекция ведущих линий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речевой деятельности  </a:t>
            </a: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5E281AEA-6EE0-4DF6-B2F2-8AB113CE3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2893392"/>
              </p:ext>
            </p:extLst>
          </p:nvPr>
        </p:nvGraphicFramePr>
        <p:xfrm>
          <a:off x="1762125" y="2105026"/>
          <a:ext cx="7419975" cy="164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Объект 9">
            <a:extLst>
              <a:ext uri="{FF2B5EF4-FFF2-40B4-BE49-F238E27FC236}">
                <a16:creationId xmlns:a16="http://schemas.microsoft.com/office/drawing/2014/main" id="{F90FA75B-58BA-4047-9FE7-BBAEA59ECB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448072"/>
              </p:ext>
            </p:extLst>
          </p:nvPr>
        </p:nvGraphicFramePr>
        <p:xfrm>
          <a:off x="1762125" y="3921955"/>
          <a:ext cx="7419975" cy="138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40345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904BE05-0310-43CB-8FAF-22F546D9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827537" cy="3476978"/>
          </a:xfrm>
        </p:spPr>
        <p:txBody>
          <a:bodyPr>
            <a:normAutofit/>
          </a:bodyPr>
          <a:lstStyle/>
          <a:p>
            <a:r>
              <a:rPr lang="ru-RU" dirty="0"/>
              <a:t>Шахматная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доска из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атласных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лент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F1CA8F-D106-4BAB-946B-10974DA53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5531556" y="282222"/>
            <a:ext cx="5828556" cy="62088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549577-9AF3-4855-8768-5C6DB602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975" y="4558512"/>
            <a:ext cx="2377646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2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9B687-B253-46B5-B11C-2A38A5BD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609600"/>
            <a:ext cx="5937955" cy="1625600"/>
          </a:xfrm>
        </p:spPr>
        <p:txBody>
          <a:bodyPr>
            <a:normAutofit/>
          </a:bodyPr>
          <a:lstStyle/>
          <a:p>
            <a:r>
              <a:rPr lang="ru-RU" dirty="0"/>
              <a:t>Шашки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«Морские камешки»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4553D5-8121-4656-BF86-0E6253314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11" t="12871" r="1311" b="14878"/>
          <a:stretch/>
        </p:blipFill>
        <p:spPr>
          <a:xfrm rot="16200000">
            <a:off x="1783077" y="2330584"/>
            <a:ext cx="3858546" cy="3977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14B58-5BC5-4C17-8983-AB602A7FD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50"/>
          <a:stretch/>
        </p:blipFill>
        <p:spPr>
          <a:xfrm>
            <a:off x="6491110" y="846668"/>
            <a:ext cx="5143500" cy="56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4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FE85F-5375-49DF-9AD9-919524F3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5778"/>
            <a:ext cx="4121049" cy="5305778"/>
          </a:xfrm>
        </p:spPr>
        <p:txBody>
          <a:bodyPr>
            <a:normAutofit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dirty="0"/>
              <a:t>Шашки и</a:t>
            </a:r>
            <a:br>
              <a:rPr lang="ru-RU" dirty="0"/>
            </a:br>
            <a:br>
              <a:rPr lang="ru-RU" dirty="0"/>
            </a:br>
            <a:r>
              <a:rPr lang="ru-RU" dirty="0"/>
              <a:t> шахматная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доска,</a:t>
            </a:r>
            <a:br>
              <a:rPr lang="ru-RU" dirty="0"/>
            </a:br>
            <a:r>
              <a:rPr lang="ru-RU" dirty="0"/>
              <a:t> выполненные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из кожи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C3C6C4-E950-414F-9E1D-D5CEB5FF5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22" t="11839" r="622" b="-44"/>
          <a:stretch/>
        </p:blipFill>
        <p:spPr>
          <a:xfrm>
            <a:off x="5678310" y="406400"/>
            <a:ext cx="5441245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21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216</TotalTime>
  <Words>175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Rockwell</vt:lpstr>
      <vt:lpstr>Damask</vt:lpstr>
      <vt:lpstr>использование  игры в шашки в коррекционной работе логопедической группы</vt:lpstr>
      <vt:lpstr>Взаимодействие участников образовательного процесса в логопедической группе</vt:lpstr>
      <vt:lpstr>комплексный подход, обеспечивающий развитие детей во всех пяти взаимодополняющих образовательных областях </vt:lpstr>
      <vt:lpstr>Актуальность интегрированного подхода в коррекционной работе</vt:lpstr>
      <vt:lpstr> использование элементов логико-математических игры «Шашки»  </vt:lpstr>
      <vt:lpstr>коррекция ведущих линий  речевой деятельности  </vt:lpstr>
      <vt:lpstr>Шахматная   доска из   атласных   лент</vt:lpstr>
      <vt:lpstr>Шашки   «Морские камешки»</vt:lpstr>
      <vt:lpstr>  Шашки и   шахматная   доска,  выполненные   из кожи</vt:lpstr>
      <vt:lpstr>Презентация PowerPoint</vt:lpstr>
      <vt:lpstr>Правила в стихах (развиваем связную речь)</vt:lpstr>
      <vt:lpstr>Шашки древняя игра   Она полезна и нужна.  Быть внимательным и честным  Учит нас всегда.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2021-12-05T11:32:41Z</dcterms:created>
  <dcterms:modified xsi:type="dcterms:W3CDTF">2021-12-09T14:33:27Z</dcterms:modified>
</cp:coreProperties>
</file>