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73" r:id="rId6"/>
    <p:sldId id="272" r:id="rId7"/>
    <p:sldId id="274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65AD-34FB-4D0E-8A69-41170D41BD3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707-443F-4772-8FB4-166335471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3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65AD-34FB-4D0E-8A69-41170D41BD3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707-443F-4772-8FB4-166335471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447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65AD-34FB-4D0E-8A69-41170D41BD3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707-443F-4772-8FB4-166335471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96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65AD-34FB-4D0E-8A69-41170D41BD3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707-443F-4772-8FB4-166335471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5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65AD-34FB-4D0E-8A69-41170D41BD3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707-443F-4772-8FB4-166335471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59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65AD-34FB-4D0E-8A69-41170D41BD3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707-443F-4772-8FB4-166335471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300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65AD-34FB-4D0E-8A69-41170D41BD3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707-443F-4772-8FB4-166335471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32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65AD-34FB-4D0E-8A69-41170D41BD3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707-443F-4772-8FB4-166335471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69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65AD-34FB-4D0E-8A69-41170D41BD3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707-443F-4772-8FB4-166335471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75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65AD-34FB-4D0E-8A69-41170D41BD3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707-443F-4772-8FB4-166335471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59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65AD-34FB-4D0E-8A69-41170D41BD3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707-443F-4772-8FB4-166335471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08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265AD-34FB-4D0E-8A69-41170D41BD3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1F707-443F-4772-8FB4-166335471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89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61" y="15503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68139" y="1196752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Волшебный сундучок Кузи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53939" y="2420888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1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20688"/>
            <a:ext cx="5472608" cy="5904656"/>
          </a:xfrm>
          <a:prstGeom prst="rect">
            <a:avLst/>
          </a:prstGeom>
        </p:spPr>
      </p:pic>
      <p:pic>
        <p:nvPicPr>
          <p:cNvPr id="3" name="кузя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9157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9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узя с сунд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552728" cy="59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кузя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56997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Кузя с открыт сунд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12068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кузя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92390" y="58343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8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20181114_17381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2"/>
          <a:stretch/>
        </p:blipFill>
        <p:spPr bwMode="auto">
          <a:xfrm>
            <a:off x="323528" y="260648"/>
            <a:ext cx="8568952" cy="6289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62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Кузя грустны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316960" cy="603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кузя 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59009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7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кузя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36104"/>
            <a:ext cx="597666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кузя 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96336" y="5831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5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976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свидания ребята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4" b="12864"/>
          <a:stretch>
            <a:fillRect/>
          </a:stretch>
        </p:blipFill>
        <p:spPr>
          <a:xfrm>
            <a:off x="1790576" y="332656"/>
            <a:ext cx="5486400" cy="5040560"/>
          </a:xfrm>
          <a:prstGeom prst="rect">
            <a:avLst/>
          </a:prstGeom>
        </p:spPr>
      </p:pic>
      <p:pic>
        <p:nvPicPr>
          <p:cNvPr id="4" name="кузя 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79568" y="47636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0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7</Words>
  <Application>Microsoft Office PowerPoint</Application>
  <PresentationFormat>Экран (4:3)</PresentationFormat>
  <Paragraphs>3</Paragraphs>
  <Slides>8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Волшебный сундучок Кузи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 свидания ребята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25</cp:revision>
  <dcterms:created xsi:type="dcterms:W3CDTF">2018-11-11T16:30:36Z</dcterms:created>
  <dcterms:modified xsi:type="dcterms:W3CDTF">2024-03-11T19:15:32Z</dcterms:modified>
</cp:coreProperties>
</file>