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58" r:id="rId5"/>
    <p:sldId id="268" r:id="rId6"/>
    <p:sldId id="269" r:id="rId7"/>
    <p:sldId id="274" r:id="rId8"/>
    <p:sldId id="279" r:id="rId9"/>
    <p:sldId id="275" r:id="rId10"/>
    <p:sldId id="276" r:id="rId11"/>
    <p:sldId id="280" r:id="rId12"/>
    <p:sldId id="273" r:id="rId13"/>
    <p:sldId id="272" r:id="rId14"/>
    <p:sldId id="271" r:id="rId15"/>
    <p:sldId id="270" r:id="rId16"/>
    <p:sldId id="263" r:id="rId17"/>
    <p:sldId id="265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E4948-238F-4744-9B77-757A5364910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B90E0-205C-46EE-99E8-27A369392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0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Скороговорка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Оцени себя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7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2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2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B90E0-205C-46EE-99E8-27A3693927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761E-AAC6-4D78-BC7F-B70861344D0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4028-4B35-49D9-BEC1-F431AD5B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slide" Target="slide6.xml"/><Relationship Id="rId5" Type="http://schemas.openxmlformats.org/officeDocument/2006/relationships/image" Target="../media/image27.jpeg"/><Relationship Id="rId10" Type="http://schemas.openxmlformats.org/officeDocument/2006/relationships/image" Target="../media/image3.jpeg"/><Relationship Id="rId4" Type="http://schemas.openxmlformats.org/officeDocument/2006/relationships/image" Target="../media/image26.jpe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346130.selcdn.ru/storage1/include/site_341/section_4/thumbs/sSvrL8S1HkBR_1200x0_AybP2us9.jpg" TargetMode="External"/><Relationship Id="rId3" Type="http://schemas.openxmlformats.org/officeDocument/2006/relationships/hyperlink" Target="https://sun9-53.userapi.com/c840621/v840621839/61345/__ck3kSqQjQ.jpg" TargetMode="External"/><Relationship Id="rId7" Type="http://schemas.openxmlformats.org/officeDocument/2006/relationships/hyperlink" Target="https://img2.freepng.ru/20180626/eg/kisspng-drawing-european-hedgehog-child-coloring-book-5b31f85bd610d0.0496215915300014998768.jpg" TargetMode="External"/><Relationship Id="rId12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4.vectorstock.com/i/1000x1000/26/18/composition-of-rubber-purple-boots-and-dry-autumn-vector-23982618.jpg" TargetMode="External"/><Relationship Id="rId11" Type="http://schemas.openxmlformats.org/officeDocument/2006/relationships/hyperlink" Target="https://nataostrovskaya.ru/wp-content/uploads/2020/05/hello_html_m2b3c5bed-980x551.jpg" TargetMode="External"/><Relationship Id="rId5" Type="http://schemas.openxmlformats.org/officeDocument/2006/relationships/hyperlink" Target="https://img-fotki.yandex.ru/get/872977/36014149.6ad/0_c7d91_64ec55be_L.png" TargetMode="External"/><Relationship Id="rId10" Type="http://schemas.openxmlformats.org/officeDocument/2006/relationships/hyperlink" Target="https://im0-tub-ua.yandex.net/i?id=8a4489f2999d74022aa54bbc812d0442&amp;n=13&amp;exp=1" TargetMode="External"/><Relationship Id="rId4" Type="http://schemas.openxmlformats.org/officeDocument/2006/relationships/hyperlink" Target="https://fs01.vseosvita.ua/01001m1u-a458/001.png" TargetMode="External"/><Relationship Id="rId9" Type="http://schemas.openxmlformats.org/officeDocument/2006/relationships/hyperlink" Target="https://yt3.ggpht.com/a/AATXAJy_1lSXq94_Ezy8KhiM9ggZPOv34fcIUBYz6g=s900-c-k-c0xffffffff-no-rj-m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2252955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 1 класс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6581" y="2714620"/>
            <a:ext cx="5502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Тяжелый - легкий</a:t>
            </a:r>
          </a:p>
          <a:p>
            <a:pPr algn="ctr"/>
            <a:endParaRPr lang="ru-RU" sz="54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233" y="4534433"/>
            <a:ext cx="529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: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Тамборова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Сергеевна</a:t>
            </a: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ffbb9052e9b8f91ac4adfc8f1ceb814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85728"/>
            <a:ext cx="1928826" cy="2629880"/>
          </a:xfrm>
          <a:prstGeom prst="rect">
            <a:avLst/>
          </a:prstGeom>
        </p:spPr>
      </p:pic>
      <p:pic>
        <p:nvPicPr>
          <p:cNvPr id="12" name="Рисунок 11" descr="coñ_ñ‚ð°ð²-ñ€ðµð·ð¸ð½oð²ñ‹ñ…-ð¿ñƒñ€ð¿ñƒñ€ð½ñ‹ñ…-ð±oñ‚ð¸ð½oðº-ð¸-ñ_ñƒñ…ð¸ñ…-ð»ð¸ñ_ñ‚ñœðµð²-oñ_ðµð½ð¸-14028295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5857892"/>
            <a:ext cx="647696" cy="647696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753" y="298857"/>
            <a:ext cx="725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>
                <a:solidFill>
                  <a:prstClr val="black"/>
                </a:solidFill>
              </a:rPr>
              <a:t>Игра «Чего не хватает?»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7" y="2179258"/>
            <a:ext cx="4022857" cy="42200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7" y="1038391"/>
            <a:ext cx="3573948" cy="53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411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9037" y="980728"/>
            <a:ext cx="77930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Кто тяжелее, а кто легче?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294485" cy="4953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29000"/>
            <a:ext cx="1845928" cy="27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78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89" y="1587142"/>
            <a:ext cx="6385822" cy="43295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3557" y="214290"/>
            <a:ext cx="24368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>
                <a:solidFill>
                  <a:prstClr val="black"/>
                </a:solidFill>
              </a:rPr>
              <a:t>Весы</a:t>
            </a:r>
          </a:p>
        </p:txBody>
      </p:sp>
    </p:spTree>
    <p:extLst>
      <p:ext uri="{BB962C8B-B14F-4D97-AF65-F5344CB8AC3E}">
        <p14:creationId xmlns:p14="http://schemas.microsoft.com/office/powerpoint/2010/main" val="14635447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071" y="714356"/>
            <a:ext cx="86280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/>
              <a:t>Физкультминутка «Слон».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2" y="1697621"/>
            <a:ext cx="7029216" cy="50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582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64322"/>
            <a:ext cx="5523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0070C0"/>
                </a:solidFill>
              </a:rPr>
              <a:t>Работа с учебником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62" y="1447798"/>
            <a:ext cx="3846921" cy="512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84773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Рисунок 25" descr="coñ_ñ‚ð°ð²-ñ€ðµð·ð¸ð½oð²ñ‹ñ…-ð¿ñƒñ€ð¿ñƒñ€ð½ñ‹ñ…-ð±oñ‚ð¸ð½oðº-ð¸-ñ_ñƒñ…ð¸ñ…-ð»ð¸ñ_ñ‚ñœðµð²-oñ_ðµð½ð¸-14028295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5857892"/>
            <a:ext cx="647696" cy="647696"/>
          </a:xfrm>
          <a:prstGeom prst="rect">
            <a:avLst/>
          </a:prstGeom>
        </p:spPr>
      </p:pic>
      <p:pic>
        <p:nvPicPr>
          <p:cNvPr id="28" name="Рисунок 27" descr="coñ_ñ‚ð°ð²-ñ€ðµð·ð¸ð½oð²ñ‹ñ…-ð¿ñƒñ€ð¿ñƒñ€ð½ñ‹ñ…-ð±oñ‚ð¸ð½oðº-ð¸-ñ_ñƒñ…ð¸ñ…-ð»ð¸ñ_ñ‚ñœðµð²-oñ_ðµð½ð¸-140282955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282" y="5929330"/>
            <a:ext cx="642942" cy="647696"/>
          </a:xfrm>
          <a:prstGeom prst="rect">
            <a:avLst/>
          </a:prstGeom>
        </p:spPr>
      </p:pic>
      <p:sp>
        <p:nvSpPr>
          <p:cNvPr id="29" name="Умножение 28">
            <a:hlinkClick r:id="" action="ppaction://hlinkshowjump?jump=endshow"/>
          </p:cNvPr>
          <p:cNvSpPr/>
          <p:nvPr/>
        </p:nvSpPr>
        <p:spPr>
          <a:xfrm>
            <a:off x="214282" y="214290"/>
            <a:ext cx="428628" cy="500066"/>
          </a:xfrm>
          <a:prstGeom prst="mathMultiply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6687" y="969848"/>
            <a:ext cx="5906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/>
                <a:ea typeface="Calibri"/>
              </a:rPr>
              <a:t>Зрительная гимнастика.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59" y="2000163"/>
            <a:ext cx="6667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10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4286280" cy="36202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4488"/>
            <a:ext cx="4299507" cy="364333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1557078050_children-autumn-background-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4429132"/>
            <a:ext cx="1214446" cy="904882"/>
          </a:xfrm>
          <a:prstGeom prst="rect">
            <a:avLst/>
          </a:prstGeom>
        </p:spPr>
      </p:pic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00372"/>
            <a:ext cx="1214446" cy="917582"/>
          </a:xfrm>
          <a:prstGeom prst="rect">
            <a:avLst/>
          </a:prstGeom>
        </p:spPr>
      </p:pic>
      <p:pic>
        <p:nvPicPr>
          <p:cNvPr id="7" name="Рисунок 6" descr="0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1428736"/>
            <a:ext cx="1428760" cy="1381288"/>
          </a:xfrm>
          <a:prstGeom prst="rect">
            <a:avLst/>
          </a:prstGeom>
        </p:spPr>
      </p:pic>
      <p:pic>
        <p:nvPicPr>
          <p:cNvPr id="10" name="Рисунок 9" descr="__ck3kSqQjQ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714488"/>
            <a:ext cx="500066" cy="500066"/>
          </a:xfrm>
          <a:prstGeom prst="rect">
            <a:avLst/>
          </a:prstGeom>
        </p:spPr>
      </p:pic>
      <p:pic>
        <p:nvPicPr>
          <p:cNvPr id="11" name="Рисунок 10" descr="1 (6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2143116"/>
            <a:ext cx="357190" cy="389945"/>
          </a:xfrm>
          <a:prstGeom prst="rect">
            <a:avLst/>
          </a:prstGeom>
        </p:spPr>
      </p:pic>
      <p:pic>
        <p:nvPicPr>
          <p:cNvPr id="13" name="Рисунок 12" descr="s1200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3143248"/>
            <a:ext cx="1214446" cy="917582"/>
          </a:xfrm>
          <a:prstGeom prst="rect">
            <a:avLst/>
          </a:prstGeom>
        </p:spPr>
      </p:pic>
      <p:pic>
        <p:nvPicPr>
          <p:cNvPr id="14" name="Рисунок 13" descr="__ck3kSqQjQ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714488"/>
            <a:ext cx="500066" cy="500066"/>
          </a:xfrm>
          <a:prstGeom prst="rect">
            <a:avLst/>
          </a:prstGeom>
        </p:spPr>
      </p:pic>
      <p:pic>
        <p:nvPicPr>
          <p:cNvPr id="15" name="Рисунок 14" descr="0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428736"/>
            <a:ext cx="1428760" cy="1381288"/>
          </a:xfrm>
          <a:prstGeom prst="rect">
            <a:avLst/>
          </a:prstGeom>
        </p:spPr>
      </p:pic>
      <p:pic>
        <p:nvPicPr>
          <p:cNvPr id="16" name="Рисунок 15" descr="1 (6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58214" y="2214554"/>
            <a:ext cx="357190" cy="389945"/>
          </a:xfrm>
          <a:prstGeom prst="rect">
            <a:avLst/>
          </a:prstGeom>
        </p:spPr>
      </p:pic>
      <p:pic>
        <p:nvPicPr>
          <p:cNvPr id="17" name="Рисунок 16" descr="1557078050_children-autumn-background-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429132"/>
            <a:ext cx="1214446" cy="904882"/>
          </a:xfrm>
          <a:prstGeom prst="rect">
            <a:avLst/>
          </a:prstGeom>
        </p:spPr>
      </p:pic>
      <p:pic>
        <p:nvPicPr>
          <p:cNvPr id="18" name="Рисунок 17" descr="coñ_ñ‚ð°ð²-ñ€ðµð·ð¸ð½oð²ñ‹ñ…-ð¿ñƒñ€ð¿ñƒñ€ð½ñ‹ñ…-ð±oñ‚ð¸ð½oðº-ð¸-ñ_ñƒñ…ð¸ñ…-ð»ð¸ñ_ñ‚ñœðµð²-oñ_ðµð½ð¸-140282955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5857892"/>
            <a:ext cx="647696" cy="647696"/>
          </a:xfrm>
          <a:prstGeom prst="rect">
            <a:avLst/>
          </a:prstGeom>
        </p:spPr>
      </p:pic>
      <p:pic>
        <p:nvPicPr>
          <p:cNvPr id="19" name="Рисунок 18" descr="coñ_ñ‚ð°ð²-ñ€ðµð·ð¸ð½oð²ñ‹ñ…-ð¿ñƒñ€ð¿ñƒñ€ð½ñ‹ñ…-ð±oñ‚ð¸ð½oðº-ð¸-ñ_ñƒñ…ð¸ñ…-ð»ð¸ñ_ñ‚ñœðµð²-oñ_ðµð½ð¸-140282955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282" y="5929330"/>
            <a:ext cx="642942" cy="647696"/>
          </a:xfrm>
          <a:prstGeom prst="rect">
            <a:avLst/>
          </a:prstGeom>
        </p:spPr>
      </p:pic>
      <p:sp>
        <p:nvSpPr>
          <p:cNvPr id="20" name="Умножение 19">
            <a:hlinkClick r:id="" action="ppaction://hlinkshowjump?jump=endshow"/>
          </p:cNvPr>
          <p:cNvSpPr/>
          <p:nvPr/>
        </p:nvSpPr>
        <p:spPr>
          <a:xfrm>
            <a:off x="214282" y="214290"/>
            <a:ext cx="428628" cy="500066"/>
          </a:xfrm>
          <a:prstGeom prst="mathMultiply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174" y="71435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5 отличий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3448"/>
            <a:ext cx="8764416" cy="6587920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98" y="326022"/>
            <a:ext cx="6251004" cy="62510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697557"/>
            <a:ext cx="40446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i="1" dirty="0">
                <a:solidFill>
                  <a:srgbClr val="00B050"/>
                </a:solidFill>
              </a:rPr>
              <a:t>Оцени себя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50004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Интернет - источники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57161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1285860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https://sun9-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53.userapi.com/c840621/v840621839/61345/__ck3kSqQjQ.jpg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Солнышко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500174"/>
            <a:ext cx="685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hlinkClick r:id="rId4"/>
              </a:rPr>
              <a:t>https://fs01.vseosvita.ua/01001m1u-a458/001.png</a:t>
            </a:r>
            <a:r>
              <a:rPr lang="ru-RU" sz="1400" b="1" dirty="0" smtClean="0"/>
              <a:t> Облако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1714488"/>
            <a:ext cx="757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https://img-fotki.yandex.ru/get/872977/36014149.6ad/0_c7d91_64ec55be_L.png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Листик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192880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https://cdn4.vectorstock.com/i/1000x1000/26/18/composition-of-rubber-purple-boots-and-dry-autumn-vector-23982618.jpg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Сапожки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235743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https://img2.freepng.ru/20180626/eg/kisspng-drawing-european-hedgehog-child-coloring-book-5b31f85bd610d0.0496215915300014998768.jpg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Ежик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278605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hlinkClick r:id="rId8"/>
              </a:rPr>
              <a:t>https://346130.selcdn.ru/storage1/include/site_341/section_4/thumbs/sSvrL8S1HkBR_1200x0_AybP2us9.jpg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Солнышко с лукошком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314324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https://yt3.ggpht.com/a/AATXAJy_1lSXq94_Ezy8KhiM9ggZPOv34fcIUBYz6g=s900-c-k-c0xffffffff-no-rj-mo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3571876"/>
            <a:ext cx="628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https://im0-tub-ua.yandex.net/i?id=8a4489f2999d74022aa54bbc812d0442&amp;n=13&amp;exp=1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Фон с ежиком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4143380"/>
            <a:ext cx="571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https://nataostrovskaya.ru/wp-content/uploads/2020/05/hello_html_m2b3c5bed-980x551.jpg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Осень с подарками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00043"/>
            <a:ext cx="7769698" cy="5819774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5"/>
            <a:ext cx="9159092" cy="6879495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55563"/>
            <a:ext cx="9255126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412031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123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"/>
            <a:ext cx="9144000" cy="6849070"/>
          </a:xfrm>
        </p:spPr>
      </p:pic>
    </p:spTree>
    <p:extLst>
      <p:ext uri="{BB962C8B-B14F-4D97-AF65-F5344CB8AC3E}">
        <p14:creationId xmlns:p14="http://schemas.microsoft.com/office/powerpoint/2010/main" val="115425490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464" y="2321004"/>
            <a:ext cx="86830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i="1" dirty="0">
                <a:solidFill>
                  <a:prstClr val="black"/>
                </a:solidFill>
              </a:rPr>
              <a:t>Тяжелый на жуке кожух</a:t>
            </a:r>
            <a:r>
              <a:rPr lang="ru-RU" sz="6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1187" y="772259"/>
            <a:ext cx="47127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srgbClr val="C00000"/>
                </a:solidFill>
              </a:rPr>
              <a:t>Скороговорка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3" y="3573647"/>
            <a:ext cx="3113534" cy="3127190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5" y="1725820"/>
            <a:ext cx="6149730" cy="40972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188818"/>
            <a:ext cx="6913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>
                <a:solidFill>
                  <a:prstClr val="black"/>
                </a:solidFill>
              </a:rPr>
              <a:t>Сказка о маленьком камушке</a:t>
            </a:r>
          </a:p>
        </p:txBody>
      </p:sp>
    </p:spTree>
    <p:extLst>
      <p:ext uri="{BB962C8B-B14F-4D97-AF65-F5344CB8AC3E}">
        <p14:creationId xmlns:p14="http://schemas.microsoft.com/office/powerpoint/2010/main" val="328748143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1760" y="714356"/>
            <a:ext cx="725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>
                <a:solidFill>
                  <a:prstClr val="black"/>
                </a:solidFill>
              </a:rPr>
              <a:t>Игра «Чего не хватает?»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09016"/>
            <a:ext cx="3790870" cy="3454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52" y="2686268"/>
            <a:ext cx="4282930" cy="31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72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0940" y="147625"/>
            <a:ext cx="725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>
                <a:solidFill>
                  <a:prstClr val="black"/>
                </a:solidFill>
              </a:rPr>
              <a:t>Игра «Чего не хватает?»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3" y="1021247"/>
            <a:ext cx="3166857" cy="48155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10" y="714356"/>
            <a:ext cx="4121991" cy="58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671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6" y="2348880"/>
            <a:ext cx="5286441" cy="38266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9037" y="980728"/>
            <a:ext cx="77930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Кто тяжелее, а кто легче?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28591"/>
            <a:ext cx="1742674" cy="24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396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261" y="227757"/>
            <a:ext cx="725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>
                <a:solidFill>
                  <a:prstClr val="black"/>
                </a:solidFill>
              </a:rPr>
              <a:t>Игра «Чего не хватает?»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814522"/>
            <a:ext cx="3798745" cy="4438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22" y="1068238"/>
            <a:ext cx="4861394" cy="45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4264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140</Words>
  <Application>Microsoft Office PowerPoint</Application>
  <PresentationFormat>Экран (4:3)</PresentationFormat>
  <Paragraphs>43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Виктория</cp:lastModifiedBy>
  <cp:revision>76</cp:revision>
  <dcterms:created xsi:type="dcterms:W3CDTF">2020-11-06T15:58:38Z</dcterms:created>
  <dcterms:modified xsi:type="dcterms:W3CDTF">2022-10-25T16:59:53Z</dcterms:modified>
</cp:coreProperties>
</file>