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9" r:id="rId3"/>
    <p:sldId id="261" r:id="rId4"/>
    <p:sldId id="260" r:id="rId5"/>
    <p:sldId id="262" r:id="rId6"/>
    <p:sldId id="263" r:id="rId7"/>
    <p:sldId id="264" r:id="rId8"/>
    <p:sldId id="269" r:id="rId9"/>
    <p:sldId id="267" r:id="rId10"/>
    <p:sldId id="268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EEB7E-F49A-417E-8141-AD1D75FCACE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gif"/><Relationship Id="rId7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мки-музык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857752" y="-24"/>
            <a:ext cx="4114800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Звучи, городок!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рамки-музыка\73.jpg"/>
          <p:cNvPicPr>
            <a:picLocks noChangeAspect="1" noChangeArrowheads="1"/>
          </p:cNvPicPr>
          <p:nvPr/>
        </p:nvPicPr>
        <p:blipFill>
          <a:blip r:embed="rId3" cstate="print"/>
          <a:srcRect t="3696" r="3709" b="5740"/>
          <a:stretch>
            <a:fillRect/>
          </a:stretch>
        </p:blipFill>
        <p:spPr bwMode="auto">
          <a:xfrm>
            <a:off x="81554" y="2500306"/>
            <a:ext cx="3276000" cy="3091701"/>
          </a:xfrm>
          <a:prstGeom prst="rect">
            <a:avLst/>
          </a:prstGeom>
          <a:noFill/>
        </p:spPr>
      </p:pic>
      <p:pic>
        <p:nvPicPr>
          <p:cNvPr id="9" name="Picture 6" descr="F:\рамки-музыка\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8382">
            <a:off x="4116549" y="4633973"/>
            <a:ext cx="1811634" cy="1334297"/>
          </a:xfrm>
          <a:prstGeom prst="rect">
            <a:avLst/>
          </a:prstGeom>
          <a:noFill/>
        </p:spPr>
      </p:pic>
      <p:pic>
        <p:nvPicPr>
          <p:cNvPr id="1026" name="Picture 2" descr="F:\рамки-музыка\веселые нотки\3.jpg"/>
          <p:cNvPicPr>
            <a:picLocks noChangeAspect="1" noChangeArrowheads="1"/>
          </p:cNvPicPr>
          <p:nvPr/>
        </p:nvPicPr>
        <p:blipFill>
          <a:blip r:embed="rId5" cstate="print"/>
          <a:srcRect l="33636" t="16250" r="3636" b="14375"/>
          <a:stretch>
            <a:fillRect/>
          </a:stretch>
        </p:blipFill>
        <p:spPr bwMode="auto">
          <a:xfrm>
            <a:off x="6215074" y="2143116"/>
            <a:ext cx="2376000" cy="1911129"/>
          </a:xfrm>
          <a:prstGeom prst="rect">
            <a:avLst/>
          </a:prstGeom>
          <a:noFill/>
        </p:spPr>
      </p:pic>
      <p:pic>
        <p:nvPicPr>
          <p:cNvPr id="1028" name="Picture 4" descr="http://img-0.photosight.ru/6e4/4904868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0.photosight.ru/6e4/4904868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45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95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7537" r="2348" b="3895"/>
          <a:stretch>
            <a:fillRect/>
          </a:stretch>
        </p:blipFill>
        <p:spPr bwMode="auto">
          <a:xfrm>
            <a:off x="90488" y="142876"/>
            <a:ext cx="89106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714644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0" y="0"/>
            <a:ext cx="2000252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7358062" y="0"/>
            <a:ext cx="1785938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8824" r="8308" b="10613"/>
          <a:stretch/>
        </p:blipFill>
        <p:spPr bwMode="auto">
          <a:xfrm>
            <a:off x="1959293" y="1699232"/>
            <a:ext cx="5173058" cy="2349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167291">
            <a:off x="532912" y="2913745"/>
            <a:ext cx="6049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  <p:pic>
        <p:nvPicPr>
          <p:cNvPr id="7" name="Picture 4" descr="http://img-0.photosight.ru/6e4/4904868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45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167291">
            <a:off x="532912" y="2913745"/>
            <a:ext cx="6049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  <p:pic>
        <p:nvPicPr>
          <p:cNvPr id="2050" name="Picture 2" descr="http://xn--80aefpllmcbcckth4nobk.xn--p1ai/wp-content/uploads/2015/10/sshot-2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7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19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амки-музыка\к занятию\домик\1.jpg"/>
          <p:cNvPicPr>
            <a:picLocks noChangeAspect="1" noChangeArrowheads="1"/>
          </p:cNvPicPr>
          <p:nvPr/>
        </p:nvPicPr>
        <p:blipFill>
          <a:blip r:embed="rId3" cstate="print"/>
          <a:srcRect l="12500" t="13355" r="14062" b="42671"/>
          <a:stretch>
            <a:fillRect/>
          </a:stretch>
        </p:blipFill>
        <p:spPr bwMode="auto">
          <a:xfrm>
            <a:off x="0" y="3857628"/>
            <a:ext cx="342902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4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5" cstate="print"/>
          <a:srcRect l="19531" r="15625" b="14583"/>
          <a:stretch>
            <a:fillRect/>
          </a:stretch>
        </p:blipFill>
        <p:spPr bwMode="auto">
          <a:xfrm>
            <a:off x="34289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142852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 круглый, </a:t>
            </a:r>
            <a:r>
              <a:rPr lang="ru-RU" sz="3600" b="1" dirty="0" smtClean="0">
                <a:solidFill>
                  <a:srgbClr val="FF0000"/>
                </a:solidFill>
              </a:rPr>
              <a:t>словно солнышко,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Только с бубенцами.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Если в руки меня взять,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Громко </a:t>
            </a:r>
            <a:r>
              <a:rPr lang="ru-RU" sz="3600" b="1" dirty="0" smtClean="0">
                <a:solidFill>
                  <a:srgbClr val="FF0000"/>
                </a:solidFill>
              </a:rPr>
              <a:t>буду </a:t>
            </a:r>
            <a:r>
              <a:rPr lang="ru-RU" sz="3600" b="1" dirty="0">
                <a:solidFill>
                  <a:srgbClr val="FF0000"/>
                </a:solidFill>
              </a:rPr>
              <a:t>я </a:t>
            </a:r>
            <a:r>
              <a:rPr lang="ru-RU" sz="3600" b="1" dirty="0" smtClean="0">
                <a:solidFill>
                  <a:srgbClr val="FF0000"/>
                </a:solidFill>
              </a:rPr>
              <a:t>звучать!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4786346" cy="3143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4" cstate="print"/>
          <a:srcRect l="19531" r="15625" b="14583"/>
          <a:stretch>
            <a:fillRect/>
          </a:stretch>
        </p:blipFill>
        <p:spPr bwMode="auto">
          <a:xfrm>
            <a:off x="35957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Две подружки удалые, расписные, хохломские.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Быть одной никак нельзя,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Вы узнали нас, друзья?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лож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320000" cy="342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Попаду в руки ребенку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Заиграю звонко – </a:t>
            </a:r>
            <a:r>
              <a:rPr lang="ru-RU" sz="3600" b="1" dirty="0" err="1" smtClean="0">
                <a:solidFill>
                  <a:srgbClr val="FF0000"/>
                </a:solidFill>
              </a:rPr>
              <a:t>звонко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Не зря веселая игрушка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 зовусь я…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ложки\6.jpg"/>
          <p:cNvPicPr>
            <a:picLocks noChangeAspect="1" noChangeArrowheads="1"/>
          </p:cNvPicPr>
          <p:nvPr/>
        </p:nvPicPr>
        <p:blipFill>
          <a:blip r:embed="rId4" cstate="print"/>
          <a:srcRect t="14062" b="14062"/>
          <a:stretch>
            <a:fillRect/>
          </a:stretch>
        </p:blipFill>
        <p:spPr bwMode="auto">
          <a:xfrm>
            <a:off x="500034" y="3286124"/>
            <a:ext cx="457200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Инструменты всем на диво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Смотрите – загляденье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 них фасоль и макароны – просто объеденье.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Как звучат они?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Не знаем, очень хочется узнать.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Нужно смело взять их в руки,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 всем дружно поиграть!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9213"/>
            <a:ext cx="540702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453</TotalTime>
  <Words>104</Words>
  <Application>Microsoft Office PowerPoint</Application>
  <PresentationFormat>Экран (4:3)</PresentationFormat>
  <Paragraphs>21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Звучи, городок!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Звучи, городок!</dc:title>
  <dc:creator>аленький</dc:creator>
  <cp:lastModifiedBy>kraftway</cp:lastModifiedBy>
  <cp:revision>28</cp:revision>
  <dcterms:created xsi:type="dcterms:W3CDTF">2011-11-21T17:31:59Z</dcterms:created>
  <dcterms:modified xsi:type="dcterms:W3CDTF">2015-12-08T10:54:14Z</dcterms:modified>
</cp:coreProperties>
</file>