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6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7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8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4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7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5F177C-90A5-4ACE-ACDE-2439FE934E50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D66EF0E-18C7-45A4-A450-1D6555B1D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7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1" y="1132764"/>
            <a:ext cx="10863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	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	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Тема: «Чудеса тепличные»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Категория: дети 5 лет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Руководитель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Калинина Елена Викторовна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8" y="368490"/>
            <a:ext cx="11696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процессе реализации проекта достигнуты следующие результаты: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•	проектная деятельность помогла формированию   у детей интереса к огородным культурам, исследовательской деятельности с огородными культурами;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•	способствовала приобретению дополнительных знаний о пользе, многообразии и   выращивании огородных культур;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•	способствовал формированию уважительного отношения к труду людей;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•	способствовал развитию заинтересованности родителей и их компетентности в вопросах экологического воспитания дошкольников.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673" y="2811439"/>
            <a:ext cx="11177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Данный проект подтвердил, что слаженная целенаправленная работа педагогов в тесном сотрудничестве с родителями   способствовала развитию   у детей познавательного интереса, формированию новых экологических   знаний.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307" y="4012443"/>
            <a:ext cx="115733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Вовлечение родителей в совместную деятельность способствовала развитию партнерских отношений с семьями воспитанников, повышению заинтересованности родителей жизнью детей в дошкольном учреждении, компетентности в вопросах экологического просвещения. 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Таким образом, работа по реализации проекта была проведена успешно и интересно.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3" y="464024"/>
            <a:ext cx="1124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Цель проекта: формирование знания детей о посадке и уходе за некоторыми огородными культурами в условиях теплицы.</a:t>
            </a:r>
            <a:endParaRPr lang="ru-RU" sz="20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433" y="3043450"/>
            <a:ext cx="11041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Первый этап – подготовительный.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-знакомство детей и родителей с идеей проекта;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-подбор консультаций и рекомендации для родителей;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-разработка плана проекта;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-подбор иллюстративного и демонстрационного материала о томате и огурце;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подготовка ящиков с грунтом, инвентаря для высадки   семян и рассады;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-подготовка посадочного материала (семена огурцов, томатов);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-создание дидактических игр «Вершки – корешки», разрезные картинки «Овощи, фрукты»;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-оформление коллекции семян овощных культур и рассматривание;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-консультации для родителей «Огород для детей, развлекаемся и учимся».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5093" y="1171910"/>
            <a:ext cx="10890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Продолжительность: долгосрочный (июнь, июль, август)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Участники проектной деятельности: дети 5 лет, педагог, родители воспитанников.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Место проведения: группа, теплица в дошкольном учреждении и теплицы на дачных участках воспитанников.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Объект исследования: овощные культуры - томаты, огурцы.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41194"/>
            <a:ext cx="11163869" cy="640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Второй этап – основной.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-рассматривание и изучение посадочного материала, коллекции овощных культур, знакомство с теплицей;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-беседа «Что нужно растениям для роста?»;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-совместная трудовая деятельность: посадка   семян огурца, томата;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-совместная деятельность: наблюдение и уход за посаженными культурами (полив, рыхление по мере необходимости);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-изо-подвижная игра «Вершки и корешки»;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фото от родителей «Урожай нашей теплицы»;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-прием в пищу продуктов выращенного в теплице урожая (салата из свежих огурцов); изобразительная деятельность (рисование) «Помидоры на грядке»;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-сбор урожая томатов и огурцов, рассматривание плодов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-лепка «Помидор и огурец».</a:t>
            </a:r>
          </a:p>
          <a:p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Третий этап – заключительный.</a:t>
            </a:r>
          </a:p>
          <a:p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выставка фото «Я готовлю салат»;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-анализ результативности проекта;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-презентация итоговых результатов проекта для родителей и заинтересованных лиц (презентация).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8" y="368490"/>
            <a:ext cx="4094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Проращивание семян огурцов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1" y="899165"/>
            <a:ext cx="3586928" cy="2690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4" y="3781482"/>
            <a:ext cx="3255019" cy="2441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22876" y="368490"/>
            <a:ext cx="6141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Рассматривание семян и рассады огурцов.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40385"/>
          <a:stretch/>
        </p:blipFill>
        <p:spPr>
          <a:xfrm>
            <a:off x="5015869" y="899165"/>
            <a:ext cx="2805399" cy="3085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148" y="899165"/>
            <a:ext cx="3066082" cy="3185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711" y="3861131"/>
            <a:ext cx="2249745" cy="2504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6"/>
          <a:stretch/>
        </p:blipFill>
        <p:spPr>
          <a:xfrm>
            <a:off x="4215089" y="3762513"/>
            <a:ext cx="2360472" cy="24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958" y="382137"/>
            <a:ext cx="6092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Посадка рассады в теплице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26" y="878449"/>
            <a:ext cx="3993174" cy="3680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34" y="720691"/>
            <a:ext cx="3595167" cy="5159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542" y="1451131"/>
            <a:ext cx="3055050" cy="4471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95" y="4867244"/>
            <a:ext cx="3260836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4334" y="436728"/>
            <a:ext cx="7519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«Первые помидорчики и огурчики  в нашей теплице»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2" y="933310"/>
            <a:ext cx="3568639" cy="4758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948" y="933310"/>
            <a:ext cx="3701420" cy="4935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73" y="1064978"/>
            <a:ext cx="3165064" cy="2706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04" y="3534768"/>
            <a:ext cx="2205820" cy="29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311" y="436728"/>
            <a:ext cx="3807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Лепка «Помидор и огурец»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539"/>
          <a:stretch/>
        </p:blipFill>
        <p:spPr>
          <a:xfrm>
            <a:off x="655093" y="947496"/>
            <a:ext cx="2661314" cy="4386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7027" y="532263"/>
            <a:ext cx="4722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Рисование «Помидор и огурец»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1973"/>
          <a:stretch/>
        </p:blipFill>
        <p:spPr>
          <a:xfrm>
            <a:off x="3767881" y="2043421"/>
            <a:ext cx="2809239" cy="4386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080" r="34282" b="12862"/>
          <a:stretch/>
        </p:blipFill>
        <p:spPr>
          <a:xfrm>
            <a:off x="6755090" y="947496"/>
            <a:ext cx="2347416" cy="3289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2" t="8955" r="8333" b="10249"/>
          <a:stretch/>
        </p:blipFill>
        <p:spPr>
          <a:xfrm>
            <a:off x="9280476" y="2542363"/>
            <a:ext cx="2571038" cy="33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839" y="545910"/>
            <a:ext cx="3493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«Чудеса тепличные»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9" y="537598"/>
            <a:ext cx="2914789" cy="3892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274" y="1020606"/>
            <a:ext cx="3003750" cy="4001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420" y="545910"/>
            <a:ext cx="1928890" cy="2571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7762" r="35616" b="36265"/>
          <a:stretch/>
        </p:blipFill>
        <p:spPr>
          <a:xfrm>
            <a:off x="6436558" y="3731428"/>
            <a:ext cx="2782172" cy="2854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30" y="1122997"/>
            <a:ext cx="2765904" cy="3687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37" y="3205055"/>
            <a:ext cx="2535415" cy="33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09" y="466161"/>
            <a:ext cx="2894747" cy="38596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61814" y="586854"/>
            <a:ext cx="5513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«Наш урожай» - фото от родителей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7" y="454119"/>
            <a:ext cx="2687973" cy="3589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23" y="2694101"/>
            <a:ext cx="2630666" cy="3504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/>
          <a:stretch/>
        </p:blipFill>
        <p:spPr>
          <a:xfrm>
            <a:off x="9351020" y="4131199"/>
            <a:ext cx="2119288" cy="2262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b="9453"/>
          <a:stretch/>
        </p:blipFill>
        <p:spPr>
          <a:xfrm>
            <a:off x="861643" y="4352701"/>
            <a:ext cx="2316040" cy="2088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63" y="1292286"/>
            <a:ext cx="2819427" cy="37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49</TotalTime>
  <Words>439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 Black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2023-12-05T06:55:26Z</dcterms:created>
  <dcterms:modified xsi:type="dcterms:W3CDTF">2024-04-30T08:36:16Z</dcterms:modified>
</cp:coreProperties>
</file>