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049" y="2204864"/>
            <a:ext cx="73911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Презентация </a:t>
            </a:r>
            <a:r>
              <a:rPr lang="ru-RU" sz="54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детей</a:t>
            </a:r>
          </a:p>
          <a:p>
            <a:pPr algn="ctr"/>
            <a:r>
              <a:rPr lang="ru-RU" sz="54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Русский 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быт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80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6583"/>
            <a:ext cx="662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Весь день проходил в делах. Мужчины уходили на работы в поле.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68" y="2060848"/>
            <a:ext cx="4105765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5" y="908720"/>
            <a:ext cx="4507094" cy="2565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820" y="3933056"/>
            <a:ext cx="4485999" cy="27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6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6877" y="219998"/>
            <a:ext cx="365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 тоже не сидели без дела.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73" y="2852936"/>
            <a:ext cx="2996635" cy="2536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0722"/>
            <a:ext cx="3259653" cy="2175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07" y="1318402"/>
            <a:ext cx="2731403" cy="3235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78" y="531000"/>
            <a:ext cx="3366431" cy="2321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" y="531000"/>
            <a:ext cx="3250710" cy="2321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97" y="4583749"/>
            <a:ext cx="3018896" cy="20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72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87" y="211707"/>
            <a:ext cx="4060530" cy="33711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661318"/>
            <a:ext cx="4490727" cy="29891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4" y="581039"/>
            <a:ext cx="4295328" cy="3048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87" y="3661318"/>
            <a:ext cx="4060529" cy="3045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211707"/>
            <a:ext cx="384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с ранних лет приучали к труду.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91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4619"/>
            <a:ext cx="4427985" cy="30719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6" y="3584619"/>
            <a:ext cx="4277988" cy="3048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56" y="171647"/>
            <a:ext cx="4362329" cy="2897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4634"/>
            <a:ext cx="4323182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2983829"/>
            <a:ext cx="5907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Сделал дело – гуляй смело!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4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631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Руси люди жили в деревянных домах.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тем как ставить сруб, хороший хозяин выбирал самое лучшее место.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Рядом должна находиться река, а так же место для выпаса скота.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Самым лучшим местом считалось то, где ложился отдыхать рогатый скот.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60976"/>
            <a:ext cx="7670940" cy="47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7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11549"/>
            <a:ext cx="690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«Семья сильна, когда над ней крыша одна»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5419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Чем больше рук, тем легче труд.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8" y="1234769"/>
            <a:ext cx="5746663" cy="4791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9760" y="2153072"/>
            <a:ext cx="29626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Строили избу совместными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усилиями. Брёвна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укладывали венцом.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больше венцов,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 выше был 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5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466755"/>
            <a:ext cx="3702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Вечерами собирались  у крыльца,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рассказывали новости, пели песни,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еселились, отдыхали.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173"/>
            <a:ext cx="4871937" cy="3251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59" y="3315756"/>
            <a:ext cx="5084226" cy="339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7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334" y="188640"/>
            <a:ext cx="500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перед отдыхом предстоял целый день хлопот.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57972"/>
            <a:ext cx="5015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Самой первой просыпалась женщина,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вставала она рано утром и начинала топить печь.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Первым делом она ставила чугунок с водой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приготовления пищи животным.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454169"/>
            <a:ext cx="4600824" cy="3232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9005" y="3907664"/>
            <a:ext cx="3941811" cy="2807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05" y="1204302"/>
            <a:ext cx="3777525" cy="251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6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398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Скотину всегда кормили самой первой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7972"/>
            <a:ext cx="4841199" cy="3231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0711" y="674256"/>
            <a:ext cx="3801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После того как скот покормлен, </a:t>
            </a:r>
          </a:p>
          <a:p>
            <a:r>
              <a:rPr lang="ru-RU" dirty="0" smtClean="0"/>
              <a:t>хозяйка начинала доить коров и коз.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84" y="3645024"/>
            <a:ext cx="5639090" cy="30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4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09868"/>
            <a:ext cx="706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после хозяйка шла готовить еду. Печь топили один раз в день,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готовить нужно было с утра на весь день.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6199"/>
            <a:ext cx="8784976" cy="58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1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0447" y="908720"/>
            <a:ext cx="3931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 время пока хозяйка готовила,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просыпался хозяин и шёл на скотный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двор убирать за скотиной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32636"/>
            <a:ext cx="5120934" cy="3143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76066"/>
            <a:ext cx="4644008" cy="32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2244" y="980728"/>
            <a:ext cx="36059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сделаны все дела 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скотном дворе семья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садилась кушать.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к этому времени уже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просыпались. Стол стоял возле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красного угла, самое почетное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у красного угла отводилась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хозяину дома. У каждого члена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 было своё место за столом.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каждым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приёмом пищи молились.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 выходным ходили в церковь.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29688"/>
            <a:ext cx="5328592" cy="66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18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286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чекмарева</dc:creator>
  <cp:lastModifiedBy>ирина чекмарева</cp:lastModifiedBy>
  <cp:revision>21</cp:revision>
  <dcterms:created xsi:type="dcterms:W3CDTF">2022-10-26T16:27:38Z</dcterms:created>
  <dcterms:modified xsi:type="dcterms:W3CDTF">2022-11-12T14:38:13Z</dcterms:modified>
</cp:coreProperties>
</file>