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1" r:id="rId5"/>
    <p:sldId id="260" r:id="rId6"/>
    <p:sldId id="269" r:id="rId7"/>
    <p:sldId id="265" r:id="rId8"/>
    <p:sldId id="264" r:id="rId9"/>
    <p:sldId id="263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33" autoAdjust="0"/>
  </p:normalViewPr>
  <p:slideViewPr>
    <p:cSldViewPr>
      <p:cViewPr varScale="1">
        <p:scale>
          <a:sx n="80" d="100"/>
          <a:sy n="80" d="100"/>
        </p:scale>
        <p:origin x="155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AEF98-90CF-482A-B1CE-B6645957BF08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D1232-307D-4DD9-84A9-02BAE2F2A8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0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а\Desktop\1613643251_16-p-fon-dlya-prezentatsii-po-risovaniyu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60132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2023 год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772816"/>
            <a:ext cx="576064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Лэпбук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Красочные цвета»</a:t>
            </a:r>
          </a:p>
        </p:txBody>
      </p:sp>
      <p:pic>
        <p:nvPicPr>
          <p:cNvPr id="2050" name="Picture 2" descr="C:\Users\user\Downloads\20230324_160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2952328" cy="3201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а\Desktop\1613643251_16-p-fon-dlya-prezentatsii-po-risovaniyu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Нетрадиционные техники рисования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Развитие художественно – творческих способностей детей дошкольного возраста через использование нетрадиционных техник рисования.</a:t>
            </a: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познакомить с приемами нетрадиционных техник рисования и способами изображения с использованием различных материалов.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развивать художественно – творческие способности детей.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создать условия для свободного экспериментирования с нетрадиционными художественными материалами и инструментами.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приумножать опыт творческой деятельности, формировать культуру творческой личности (самовыражение ребёнка).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зрительно – двигательную координацию, чувство композиции и колорита.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  <p:pic>
        <p:nvPicPr>
          <p:cNvPr id="7171" name="Picture 3" descr="C:\Users\user\Downloads\20230303_143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752484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112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esktop\1613643251_16-p-fon-dlya-prezentatsii-po-risovaniyu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ownloads\IMG-20230324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46826" cy="274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-20230324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7857"/>
            <a:ext cx="2858393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-20230324-WA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311290" cy="3081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IMG-20230324-WA0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72" y="4149080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20230324_1552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2748"/>
            <a:ext cx="1761660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10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а\Desktop\1613643251_16-p-fon-dlya-prezentatsii-po-risovaniyu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45266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результате работы с данным дидактическим пособием дети умеют применять в художественно—творческой деятельности приобретенные знания, с увлечением занимаются самостоятельной творческой деятельностью;  развивается творческое воображение, чувство цвета, формируется художественный вкус.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«Красочные цвета» очень интересный и многофункциональный. 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Очень нравиться детям.</a:t>
            </a:r>
          </a:p>
        </p:txBody>
      </p:sp>
      <p:pic>
        <p:nvPicPr>
          <p:cNvPr id="5122" name="Picture 2" descr="C:\Users\user\Downloads\20230324_16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630042" cy="3506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а\Desktop\1613643251_16-p-fon-dlya-prezentatsii-po-risovaniyu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«Красочные цвета»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Предназначен для детей старшего дошкольного возраста.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у детей эстетического восприятия, воображения, художественно – творческих способностей.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348880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-Формировать связную речь.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-Развивать мелкую моторику.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-Приобщать детей к коллективной творческой деятельности.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-расширять представление детей о мире искусства.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-расширить представления детей о нетрадиционных техник рисования</a:t>
            </a:r>
            <a:r>
              <a:rPr lang="ru-RU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4365104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-Увеличение познавательного интереса,   любознательности,     самостоятельности и инициативности  в решении поставленных задач.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-Проявление интереса к нетрадиционной технике рисования.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-Развитие творческого воображения.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а\Desktop\1613643251_16-p-fon-dlya-prezentatsii-po-risovaniyu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47667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Развивающие игры «Разные цвета», «Смешиваем цвета», «Какие цвета на картинке».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Кармашки с загадками и стихами.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Кармашки «Учимся рисовать (рисование по схеме», «Раскраски по номерам (нарисуй по точкам)», «Раскрась радугу цветами».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Кармашек «Нетрадиционные техники рисования».</a:t>
            </a:r>
          </a:p>
        </p:txBody>
      </p:sp>
      <p:pic>
        <p:nvPicPr>
          <p:cNvPr id="1027" name="Picture 3" descr="C:\Users\user\Downloads\20230303_14290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3357"/>
            <a:ext cx="426518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20230303_1428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435474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а\Desktop\1613643251_16-p-fon-dlya-prezentatsii-po-risovaniyu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47667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Лэпбук имеет большое поле,  для игры «Разные цвета» И составления теплые и холодные цвета.</a:t>
            </a:r>
          </a:p>
        </p:txBody>
      </p:sp>
      <p:pic>
        <p:nvPicPr>
          <p:cNvPr id="2050" name="Picture 2" descr="C:\Users\user\Downloads\20230303_14300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4" y="728700"/>
            <a:ext cx="4320635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20230324_160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2268252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а\Desktop\1613643251_16-p-fon-dlya-prezentatsii-po-risovaniyu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5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9899" y="980728"/>
            <a:ext cx="15924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Учимся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рисовать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0026" y="980728"/>
            <a:ext cx="17210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Загадки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 цвета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8748" y="908720"/>
            <a:ext cx="17625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Нарисуй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точкам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511" y="26825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каждой грани  есть кармашки с карточками в которых имеются  наборы картинок для демонстрации.</a:t>
            </a:r>
          </a:p>
        </p:txBody>
      </p:sp>
      <p:pic>
        <p:nvPicPr>
          <p:cNvPr id="3074" name="Picture 2" descr="C:\Users\user\Downloads\20230303_143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20230303_143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555" y="4190068"/>
            <a:ext cx="2242215" cy="244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20230303_1435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05352" y="1916832"/>
            <a:ext cx="259228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20230303_1435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3838" y="4393072"/>
            <a:ext cx="2448273" cy="183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ownloads\20230303_143616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1215" y="2770063"/>
            <a:ext cx="4463486" cy="2759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esktop\1613643251_16-p-fon-dlya-prezentatsii-po-risovaniyu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ownloads\20230324_155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499742" cy="3332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20230324_1559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53" y="548680"/>
            <a:ext cx="2067694" cy="275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20230324_160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69" y="3461260"/>
            <a:ext cx="2550050" cy="2835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wnloads\20230324_1606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05672"/>
            <a:ext cx="1584176" cy="211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08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а\Desktop\1613643251_16-p-fon-dlya-prezentatsii-po-risovaniyu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4045" y="260648"/>
            <a:ext cx="53834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«Смешиваем цвета»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6024" y="38610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Закрепление представления детей о цветовом многообразии.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чувственно-эмоциональное восприятие окружающего мира; развивать творчество и воображение.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Игра состоит из карточек и комплекта кружков.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33868" y="9973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Расширить знания цветовой гаммы путем введения новых оттенков</a:t>
            </a:r>
          </a:p>
        </p:txBody>
      </p:sp>
      <p:pic>
        <p:nvPicPr>
          <p:cNvPr id="4098" name="Picture 2" descr="C:\Users\user\Downloads\20230303_143506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9846" y="1077008"/>
            <a:ext cx="283178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ownloads\20230324_155404 (1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3023"/>
            <a:ext cx="2251728" cy="300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а\Desktop\1613643251_16-p-fon-dlya-prezentatsii-po-risovaniyu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522" y="260648"/>
            <a:ext cx="66854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цвета на картинке</a:t>
            </a:r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695" y="4587317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E4CCD1-60F1-4F6E-8E76-CE8AFB60783A}"/>
              </a:ext>
            </a:extLst>
          </p:cNvPr>
          <p:cNvSpPr txBox="1"/>
          <p:nvPr/>
        </p:nvSpPr>
        <p:spPr>
          <a:xfrm>
            <a:off x="3259923" y="869515"/>
            <a:ext cx="46466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Упражнять детей в умении идентифицировать цвета в картинке. Игровой материал: цветная картинка,  карточки с разными цветами. Ход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ребенку предлагается цветная картинка и набор цветных карточек, ему необходимо выставить карточки с теми цветами, которые присутствуют в аппликации.</a:t>
            </a:r>
          </a:p>
        </p:txBody>
      </p:sp>
      <p:pic>
        <p:nvPicPr>
          <p:cNvPr id="5122" name="Picture 2" descr="C:\Users\user\Downloads\20230303_143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3452" y="1603734"/>
            <a:ext cx="3831906" cy="28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20230324_160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00697"/>
            <a:ext cx="2328925" cy="3105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а\Desktop\1613643251_16-p-fon-dlya-prezentatsii-po-risovaniyu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87" y="0"/>
            <a:ext cx="53193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Раскрась радугу цветами»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725144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Картинка радуги    и   картинки   с   отдельными частями . Можно составить радугу из отдельных частей или нарисовать самостоятельно.  </a:t>
            </a:r>
          </a:p>
        </p:txBody>
      </p:sp>
      <p:pic>
        <p:nvPicPr>
          <p:cNvPr id="6146" name="Picture 2" descr="C:\Users\user\Downloads\20230303_143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544" y="548680"/>
            <a:ext cx="374441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805354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Развитие чувства цвета.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Воспитание эстетического отношения к природе.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Продолжить учить детей самостоятельности, творчески отражать свое представление о красивых природных явлениях разными изобразительно-выразительными средствами.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Вызвать интерес к изображению радуги.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Дать элементарные сведения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цветоведению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user\Downloads\20230324_161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75672"/>
            <a:ext cx="1414549" cy="188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20230324_1614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49163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504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Нетрадиционные техники рисования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jizzhx@gmail.com</cp:lastModifiedBy>
  <cp:revision>38</cp:revision>
  <dcterms:created xsi:type="dcterms:W3CDTF">2021-08-10T10:28:30Z</dcterms:created>
  <dcterms:modified xsi:type="dcterms:W3CDTF">2023-04-04T21:43:42Z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449733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