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88E637-CEC2-4717-9ED2-221B6BA2A33B}" type="datetimeFigureOut">
              <a:rPr lang="ru-RU" smtClean="0"/>
              <a:t>12.04.2020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9D7928-92AC-4A3C-B2EA-A5D3188B53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500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По щелчку мыши 2 раза</a:t>
            </a:r>
            <a:r>
              <a:rPr lang="ru-RU" baseline="0" dirty="0" smtClean="0"/>
              <a:t> появляется письмо, надпись.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9D7928-92AC-4A3C-B2EA-A5D3188B53FD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32680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По щелчку мыши появляется Баба яга, по щелчку мыши на звук происходит озвучивание</a:t>
            </a:r>
            <a:r>
              <a:rPr lang="ru-RU" baseline="0" dirty="0" smtClean="0"/>
              <a:t> Бабы яги.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9D7928-92AC-4A3C-B2EA-A5D3188B53FD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66436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По щелчку мыши на звук происходит озвучивание печки.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9D7928-92AC-4A3C-B2EA-A5D3188B53FD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95792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По щелчку мыши появляются корзины</a:t>
            </a:r>
            <a:r>
              <a:rPr lang="ru-RU" smtClean="0"/>
              <a:t>, по </a:t>
            </a:r>
            <a:r>
              <a:rPr lang="ru-RU" dirty="0" smtClean="0"/>
              <a:t>щелчку мыши на звук происходит озвучивание яблони.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9D7928-92AC-4A3C-B2EA-A5D3188B53FD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58278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По щелчку мыши на звук происходит озвучивание речки. Мостики передвигаются.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9D7928-92AC-4A3C-B2EA-A5D3188B53FD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07800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По щелчку мыши появляется мышка, еще</a:t>
            </a:r>
            <a:r>
              <a:rPr lang="ru-RU" baseline="0" dirty="0" smtClean="0"/>
              <a:t> щелчок мыши появляются ключики. </a:t>
            </a:r>
            <a:r>
              <a:rPr lang="ru-RU" dirty="0" smtClean="0"/>
              <a:t>По щелчку мыши на звук происходит озвучивание</a:t>
            </a:r>
            <a:r>
              <a:rPr lang="ru-RU" baseline="0" dirty="0" smtClean="0"/>
              <a:t> мышки.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9D7928-92AC-4A3C-B2EA-A5D3188B53FD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79669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По щелчку мыши на звук происходит озвучивание Иванушки.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9D7928-92AC-4A3C-B2EA-A5D3188B53FD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12261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097F0-44C7-42BE-B5F5-655CC04CEBDB}" type="datetimeFigureOut">
              <a:rPr lang="ru-RU" smtClean="0"/>
              <a:t>12.04.2020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7F861-56DF-4DDB-80C9-A99D33A070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9526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097F0-44C7-42BE-B5F5-655CC04CEBDB}" type="datetimeFigureOut">
              <a:rPr lang="ru-RU" smtClean="0"/>
              <a:t>12.04.2020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7F861-56DF-4DDB-80C9-A99D33A070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93298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097F0-44C7-42BE-B5F5-655CC04CEBDB}" type="datetimeFigureOut">
              <a:rPr lang="ru-RU" smtClean="0"/>
              <a:t>12.04.2020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7F861-56DF-4DDB-80C9-A99D33A070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46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097F0-44C7-42BE-B5F5-655CC04CEBDB}" type="datetimeFigureOut">
              <a:rPr lang="ru-RU" smtClean="0"/>
              <a:t>12.04.2020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7F861-56DF-4DDB-80C9-A99D33A070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2586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097F0-44C7-42BE-B5F5-655CC04CEBDB}" type="datetimeFigureOut">
              <a:rPr lang="ru-RU" smtClean="0"/>
              <a:t>12.04.2020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7F861-56DF-4DDB-80C9-A99D33A070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9886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097F0-44C7-42BE-B5F5-655CC04CEBDB}" type="datetimeFigureOut">
              <a:rPr lang="ru-RU" smtClean="0"/>
              <a:t>12.04.2020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7F861-56DF-4DDB-80C9-A99D33A070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252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097F0-44C7-42BE-B5F5-655CC04CEBDB}" type="datetimeFigureOut">
              <a:rPr lang="ru-RU" smtClean="0"/>
              <a:t>12.04.2020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7F861-56DF-4DDB-80C9-A99D33A070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3553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097F0-44C7-42BE-B5F5-655CC04CEBDB}" type="datetimeFigureOut">
              <a:rPr lang="ru-RU" smtClean="0"/>
              <a:t>12.04.2020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7F861-56DF-4DDB-80C9-A99D33A070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69745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097F0-44C7-42BE-B5F5-655CC04CEBDB}" type="datetimeFigureOut">
              <a:rPr lang="ru-RU" smtClean="0"/>
              <a:t>12.04.2020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7F861-56DF-4DDB-80C9-A99D33A070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50870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097F0-44C7-42BE-B5F5-655CC04CEBDB}" type="datetimeFigureOut">
              <a:rPr lang="ru-RU" smtClean="0"/>
              <a:t>12.04.2020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7F861-56DF-4DDB-80C9-A99D33A070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5188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097F0-44C7-42BE-B5F5-655CC04CEBDB}" type="datetimeFigureOut">
              <a:rPr lang="ru-RU" smtClean="0"/>
              <a:t>12.04.2020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7F861-56DF-4DDB-80C9-A99D33A070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9590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9097F0-44C7-42BE-B5F5-655CC04CEBDB}" type="datetimeFigureOut">
              <a:rPr lang="ru-RU" smtClean="0"/>
              <a:t>12.04.2020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37F861-56DF-4DDB-80C9-A99D33A070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8034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media" Target="../media/media3.mp3"/><Relationship Id="rId7" Type="http://schemas.openxmlformats.org/officeDocument/2006/relationships/image" Target="../media/image9.jpe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3.mp3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microsoft.com/office/2007/relationships/media" Target="../media/media5.mp3"/><Relationship Id="rId7" Type="http://schemas.openxmlformats.org/officeDocument/2006/relationships/image" Target="../media/image10.jpe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notesSlide" Target="../notesSlides/notesSlide4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13.png"/><Relationship Id="rId4" Type="http://schemas.openxmlformats.org/officeDocument/2006/relationships/audio" Target="../media/media5.mp3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6.png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notesSlide" Target="../notesSlides/notesSlide5.xml"/><Relationship Id="rId9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0.png"/><Relationship Id="rId12" Type="http://schemas.openxmlformats.org/officeDocument/2006/relationships/image" Target="../media/image5.png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19.jpe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notesSlide" Target="../notesSlides/notesSlide6.xml"/><Relationship Id="rId9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25.jpe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C:\Users\User\Desktop\f4c0ee7e9af595781560b47e5ca29815--su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0512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User\Desktop\clp25699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889" y="1053157"/>
            <a:ext cx="7214025" cy="3599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835696" y="198884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849334" y="1916832"/>
            <a:ext cx="17554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Ребятам группы</a:t>
            </a:r>
          </a:p>
          <a:p>
            <a:r>
              <a:rPr lang="ru-RU" dirty="0" smtClean="0"/>
              <a:t>« Солнышко»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593750" y="3478696"/>
            <a:ext cx="1473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От Алёнушки</a:t>
            </a:r>
            <a:endParaRPr lang="ru-RU" dirty="0"/>
          </a:p>
        </p:txBody>
      </p:sp>
      <p:pic>
        <p:nvPicPr>
          <p:cNvPr id="1026" name="Picture 2" descr="C:\Users\User\Desktop\осень\43594e3ac171c143519567fca038949f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365104"/>
            <a:ext cx="18288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5149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User\Desktop\f4c0ee7e9af595781560b47e5ca29815--s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5" y="7500"/>
            <a:ext cx="9134000" cy="685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esktop\осень\0_5f1c7_22534354_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692696"/>
            <a:ext cx="5204018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 rot="19823846">
            <a:off x="2592233" y="2447382"/>
            <a:ext cx="402141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Ребята здравствуйте. Моего </a:t>
            </a:r>
            <a:r>
              <a:rPr lang="ru-RU" dirty="0" smtClean="0"/>
              <a:t>братца</a:t>
            </a:r>
          </a:p>
          <a:p>
            <a:r>
              <a:rPr lang="ru-RU" dirty="0" smtClean="0"/>
              <a:t> </a:t>
            </a:r>
            <a:r>
              <a:rPr lang="ru-RU" dirty="0"/>
              <a:t>Иванушку похитили гуси лебеди по </a:t>
            </a:r>
            <a:endParaRPr lang="ru-RU" dirty="0" smtClean="0"/>
          </a:p>
          <a:p>
            <a:r>
              <a:rPr lang="ru-RU" dirty="0" smtClean="0"/>
              <a:t>приказу </a:t>
            </a:r>
            <a:r>
              <a:rPr lang="ru-RU" dirty="0"/>
              <a:t>Бабы-Яги . </a:t>
            </a:r>
            <a:endParaRPr lang="ru-RU" dirty="0" smtClean="0"/>
          </a:p>
          <a:p>
            <a:r>
              <a:rPr lang="ru-RU" dirty="0" smtClean="0"/>
              <a:t>Я </a:t>
            </a:r>
            <a:r>
              <a:rPr lang="ru-RU" dirty="0"/>
              <a:t>не знаю, где его искать и одной </a:t>
            </a:r>
            <a:endParaRPr lang="ru-RU" dirty="0" smtClean="0"/>
          </a:p>
          <a:p>
            <a:r>
              <a:rPr lang="ru-RU" dirty="0" smtClean="0"/>
              <a:t>мне </a:t>
            </a:r>
            <a:r>
              <a:rPr lang="ru-RU" dirty="0"/>
              <a:t>страшно. Помогите мне, пожалуйста.</a:t>
            </a:r>
          </a:p>
          <a:p>
            <a:r>
              <a:rPr lang="ru-RU" dirty="0"/>
              <a:t>                  Сестрица </a:t>
            </a:r>
            <a:r>
              <a:rPr lang="ru-RU" dirty="0" smtClean="0"/>
              <a:t>Алёнушка.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5322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4 нояб., 12.42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557588"/>
            <a:ext cx="609600" cy="609600"/>
          </a:xfrm>
        </p:spPr>
      </p:pic>
      <p:pic>
        <p:nvPicPr>
          <p:cNvPr id="4103" name="Picture 7" descr="C:\Users\User\Desktop\871ecd5871be3409545feb50fe6fe6f4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21851"/>
            <a:ext cx="9252520" cy="6836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C:\Users\User\Desktop\осень\43594e3ac171c143519567fca038949f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-10871"/>
            <a:ext cx="6840760" cy="6638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4 нояб., 12.4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028384" y="465313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087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2900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2900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User\Desktop\осень\image (1)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1400"/>
            <a:ext cx="915741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0719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User\Desktop\осень\1231.jpg"/>
          <p:cNvPicPr>
            <a:picLocks noGrp="1" noChangeAspect="1" noChangeArrowheads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2 нояб., 18.24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956376" y="4725144"/>
            <a:ext cx="448816" cy="304800"/>
          </a:xfrm>
          <a:prstGeom prst="rect">
            <a:avLst/>
          </a:prstGeom>
        </p:spPr>
      </p:pic>
      <p:pic>
        <p:nvPicPr>
          <p:cNvPr id="4" name="2 нояб., 18.25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954694" y="5348528"/>
            <a:ext cx="440432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324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8" name="Picture 4" descr="C:\Users\User\Desktop\осень\yablonya.jpg"/>
          <p:cNvPicPr>
            <a:picLocks noGrp="1" noChangeAspect="1" noChangeArrowheads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7" y="15078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C:\Users\User\Desktop\осень\yabloko_kartinka_na_prozrachnom_fone_1_15124529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83699" y="2320934"/>
            <a:ext cx="875072" cy="784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User\Desktop\23e88d8ed5ec - копия (2)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902" y="4961646"/>
            <a:ext cx="2110830" cy="1509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C:\Users\User\Desktop\23e88d8ed5ec - копия (2)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5830" y="5013176"/>
            <a:ext cx="2110830" cy="1509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:\Users\User\Desktop\осень\yabloko_kartinka_na_prozrachnom_fone_1_15124529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606263" y="3560450"/>
            <a:ext cx="875072" cy="784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C:\Users\User\Desktop\осень\yabloko_kartinka_na_prozrachnom_fone_1_15124529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272992" y="3356992"/>
            <a:ext cx="875072" cy="784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C:\Users\User\Desktop\осень\yabloko_kartinka_na_prozrachnom_fone_1_15124529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943016" y="2383889"/>
            <a:ext cx="875072" cy="784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C:\Users\User\Desktop\осень\yabloko_kartinka_na_prozrachnom_fone_1_15124529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452320" y="1696356"/>
            <a:ext cx="875072" cy="784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User\Desktop\осень\apple_PNG12507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383889"/>
            <a:ext cx="864096" cy="1016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User\Desktop\осень\apple_PNG12507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-5275"/>
            <a:ext cx="864096" cy="1016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User\Desktop\осень\apple_PNG12507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404664"/>
            <a:ext cx="864096" cy="1016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C:\Users\User\Desktop\осень\yabloko_kartinka_na_prozrachnom_fone_1_15124529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398996" y="227116"/>
            <a:ext cx="875072" cy="784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:\Users\User\Desktop\осень\yabloko_kartinka_na_prozrachnom_fone_1_15124529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915817" y="878829"/>
            <a:ext cx="875072" cy="784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User\Desktop\осень\apple_PNG12507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1" y="1011490"/>
            <a:ext cx="864096" cy="1016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User\Desktop\осень\apple_PNG12507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151498"/>
            <a:ext cx="864096" cy="1016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03648" y="6101818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4</a:t>
            </a:r>
            <a:endParaRPr lang="ru-RU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6706514" y="6153348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/>
              <a:t>4</a:t>
            </a:r>
          </a:p>
        </p:txBody>
      </p:sp>
      <p:pic>
        <p:nvPicPr>
          <p:cNvPr id="3" name="2 нояб., 18.26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8022592" y="5557576"/>
            <a:ext cx="609600" cy="609600"/>
          </a:xfrm>
          <a:prstGeom prst="rect">
            <a:avLst/>
          </a:prstGeom>
        </p:spPr>
      </p:pic>
      <p:pic>
        <p:nvPicPr>
          <p:cNvPr id="12" name="2 нояб., 18.25(2)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7971976" y="465684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857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258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4604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1" name="Picture 3" descr="C:\Users\User\Desktop\images (1)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72"/>
          <a:stretch/>
        </p:blipFill>
        <p:spPr bwMode="auto">
          <a:xfrm>
            <a:off x="-54260" y="0"/>
            <a:ext cx="9252520" cy="6994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User\Desktop\bridge_PNG85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224" y="5445224"/>
            <a:ext cx="2264625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Users\User\Desktop\bridge_PNG85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9735" y="4941168"/>
            <a:ext cx="862742" cy="685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User\Desktop\bridge_PNG85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4282" y="4974239"/>
            <a:ext cx="521957" cy="414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2 нояб., 18.26(2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297677" y="3445540"/>
            <a:ext cx="609600" cy="609600"/>
          </a:xfrm>
          <a:prstGeom prst="rect">
            <a:avLst/>
          </a:prstGeom>
        </p:spPr>
      </p:pic>
      <p:pic>
        <p:nvPicPr>
          <p:cNvPr id="8" name="Picture 4" descr="C:\Users\User\Desktop\bridge_PNG85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2911" y="4055140"/>
            <a:ext cx="862742" cy="685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8657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6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184" y="1600200"/>
            <a:ext cx="6785631" cy="4525963"/>
          </a:xfrm>
        </p:spPr>
      </p:pic>
      <p:pic>
        <p:nvPicPr>
          <p:cNvPr id="1027" name="Picture 3" descr="C:\Users\User\Desktop\7226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2673" y="-21240"/>
            <a:ext cx="9248428" cy="6946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Группа 10"/>
          <p:cNvGrpSpPr>
            <a:grpSpLocks/>
          </p:cNvGrpSpPr>
          <p:nvPr/>
        </p:nvGrpSpPr>
        <p:grpSpPr bwMode="auto">
          <a:xfrm>
            <a:off x="4357124" y="3585223"/>
            <a:ext cx="534180" cy="729415"/>
            <a:chOff x="3924300" y="4005263"/>
            <a:chExt cx="1263650" cy="1630362"/>
          </a:xfrm>
        </p:grpSpPr>
        <p:pic>
          <p:nvPicPr>
            <p:cNvPr id="21" name="Picture 10" descr="padlock-23161_640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4300" y="4005263"/>
              <a:ext cx="1263650" cy="1630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5" name="Group 15"/>
            <p:cNvGrpSpPr>
              <a:grpSpLocks/>
            </p:cNvGrpSpPr>
            <p:nvPr/>
          </p:nvGrpSpPr>
          <p:grpSpPr bwMode="auto">
            <a:xfrm>
              <a:off x="4429124" y="4929198"/>
              <a:ext cx="285752" cy="500066"/>
              <a:chOff x="8874" y="4041"/>
              <a:chExt cx="1980" cy="2962"/>
            </a:xfrm>
          </p:grpSpPr>
          <p:sp>
            <p:nvSpPr>
              <p:cNvPr id="16" name="Rectangle 16"/>
              <p:cNvSpPr>
                <a:spLocks noChangeArrowheads="1"/>
              </p:cNvSpPr>
              <p:nvPr/>
            </p:nvSpPr>
            <p:spPr bwMode="auto">
              <a:xfrm>
                <a:off x="10165" y="5086"/>
                <a:ext cx="345" cy="1569"/>
              </a:xfrm>
              <a:prstGeom prst="rect">
                <a:avLst/>
              </a:prstGeom>
              <a:solidFill>
                <a:srgbClr val="5656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ru-RU"/>
              </a:p>
            </p:txBody>
          </p:sp>
          <p:sp>
            <p:nvSpPr>
              <p:cNvPr id="17" name="Rectangle 17"/>
              <p:cNvSpPr>
                <a:spLocks noChangeArrowheads="1"/>
              </p:cNvSpPr>
              <p:nvPr/>
            </p:nvSpPr>
            <p:spPr bwMode="auto">
              <a:xfrm>
                <a:off x="10510" y="5522"/>
                <a:ext cx="344" cy="1133"/>
              </a:xfrm>
              <a:prstGeom prst="rect">
                <a:avLst/>
              </a:prstGeom>
              <a:solidFill>
                <a:srgbClr val="5656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ru-RU"/>
              </a:p>
            </p:txBody>
          </p:sp>
          <p:sp>
            <p:nvSpPr>
              <p:cNvPr id="18" name="Rectangle 18"/>
              <p:cNvSpPr>
                <a:spLocks noChangeArrowheads="1"/>
              </p:cNvSpPr>
              <p:nvPr/>
            </p:nvSpPr>
            <p:spPr bwMode="auto">
              <a:xfrm>
                <a:off x="8874" y="4041"/>
                <a:ext cx="258" cy="1133"/>
              </a:xfrm>
              <a:prstGeom prst="rect">
                <a:avLst/>
              </a:prstGeom>
              <a:solidFill>
                <a:srgbClr val="5656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ru-RU"/>
              </a:p>
            </p:txBody>
          </p:sp>
          <p:sp>
            <p:nvSpPr>
              <p:cNvPr id="19" name="Rectangle 19"/>
              <p:cNvSpPr>
                <a:spLocks noChangeArrowheads="1"/>
              </p:cNvSpPr>
              <p:nvPr/>
            </p:nvSpPr>
            <p:spPr bwMode="auto">
              <a:xfrm>
                <a:off x="9132" y="4041"/>
                <a:ext cx="1119" cy="2962"/>
              </a:xfrm>
              <a:prstGeom prst="rect">
                <a:avLst/>
              </a:prstGeom>
              <a:solidFill>
                <a:srgbClr val="5656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ru-RU"/>
              </a:p>
            </p:txBody>
          </p:sp>
        </p:grpSp>
      </p:grpSp>
      <p:pic>
        <p:nvPicPr>
          <p:cNvPr id="8195" name="Picture 3" descr="C:\Users\User\Desktop\0e870154-kopija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0041" y="3697356"/>
            <a:ext cx="2646240" cy="2877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:\Users\User\Desktop\осень\key_009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73532">
            <a:off x="4314987" y="4765611"/>
            <a:ext cx="2256084" cy="1490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C:\Users\User\Desktop\осень\key_009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24121">
            <a:off x="4303875" y="5640483"/>
            <a:ext cx="3072339" cy="1348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User\Desktop\осень\key_009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80227">
            <a:off x="4891931" y="5050055"/>
            <a:ext cx="1975174" cy="1317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4 нояб., 12.5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8216681" y="463636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615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487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4 нояб., 18.06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557588"/>
            <a:ext cx="609600" cy="609600"/>
          </a:xfrm>
        </p:spPr>
      </p:pic>
      <p:pic>
        <p:nvPicPr>
          <p:cNvPr id="2050" name="Picture 2" descr="C:\Users\User\Desktop\kak-narisovat-ivanushku-iz-gusi-lebedi-karandashom-pojetapno-7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" t="-12639" r="-101" b="9167"/>
          <a:stretch/>
        </p:blipFill>
        <p:spPr bwMode="auto">
          <a:xfrm>
            <a:off x="-21621" y="-963488"/>
            <a:ext cx="9144000" cy="7677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4 нояб., 18.06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956376" y="4581128"/>
            <a:ext cx="465584" cy="465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730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729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729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</TotalTime>
  <Words>144</Words>
  <Application>Microsoft Office PowerPoint</Application>
  <PresentationFormat>Экран (4:3)</PresentationFormat>
  <Paragraphs>25</Paragraphs>
  <Slides>9</Slides>
  <Notes>7</Notes>
  <HiddenSlides>0</HiddenSlides>
  <MMClips>10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27</cp:revision>
  <dcterms:created xsi:type="dcterms:W3CDTF">2019-10-24T16:46:44Z</dcterms:created>
  <dcterms:modified xsi:type="dcterms:W3CDTF">2020-04-12T13:48:09Z</dcterms:modified>
</cp:coreProperties>
</file>