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66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2143116"/>
            <a:ext cx="7742664" cy="2832315"/>
            <a:chOff x="1115616" y="2146448"/>
            <a:chExt cx="7165477" cy="29836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67544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Sylfae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i="1" dirty="0" smtClean="0">
                <a:latin typeface="Sylfaen" pitchFamily="18" charset="0"/>
              </a:rPr>
              <a:t>детский сад №7 «Сказка» </a:t>
            </a:r>
          </a:p>
          <a:p>
            <a:pPr algn="ctr"/>
            <a:r>
              <a:rPr lang="ru-RU" b="1" i="1" dirty="0" err="1" smtClean="0">
                <a:latin typeface="Sylfaen" pitchFamily="18" charset="0"/>
              </a:rPr>
              <a:t>М</a:t>
            </a:r>
            <a:r>
              <a:rPr lang="ru-RU" b="1" i="1" dirty="0" err="1" smtClean="0">
                <a:latin typeface="Sylfaen" pitchFamily="18" charset="0"/>
              </a:rPr>
              <a:t>антуровский</a:t>
            </a:r>
            <a:r>
              <a:rPr lang="ru-RU" b="1" i="1" dirty="0" smtClean="0">
                <a:latin typeface="Sylfaen" pitchFamily="18" charset="0"/>
              </a:rPr>
              <a:t> муниципальный округ </a:t>
            </a:r>
            <a:r>
              <a:rPr lang="ru-RU" b="1" i="1" dirty="0" smtClean="0">
                <a:latin typeface="Sylfaen" pitchFamily="18" charset="0"/>
              </a:rPr>
              <a:t>Костромской области</a:t>
            </a:r>
            <a:endParaRPr lang="ru-RU" b="1" i="1" dirty="0">
              <a:latin typeface="Sylfae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1277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Sylfaen" pitchFamily="18" charset="0"/>
              </a:rPr>
              <a:t> </a:t>
            </a:r>
            <a:endParaRPr lang="ru-RU" sz="2800" dirty="0" smtClean="0">
              <a:solidFill>
                <a:srgbClr val="0070C0"/>
              </a:solidFill>
              <a:latin typeface="Sylfae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endParaRPr lang="ru-RU" sz="2800" b="1" i="1" dirty="0" smtClean="0">
              <a:solidFill>
                <a:srgbClr val="0070C0"/>
              </a:solidFill>
              <a:latin typeface="Sylfae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Sylfaen" pitchFamily="18" charset="0"/>
              </a:rPr>
              <a:t>Н</a:t>
            </a:r>
            <a:r>
              <a:rPr lang="ru-RU" sz="2800" b="1" i="1" dirty="0" smtClean="0">
                <a:solidFill>
                  <a:srgbClr val="0070C0"/>
                </a:solidFill>
                <a:latin typeface="Sylfaen" pitchFamily="18" charset="0"/>
              </a:rPr>
              <a:t>етрадиционная физкультуры</a:t>
            </a:r>
            <a:endParaRPr lang="ru-RU" sz="2800" dirty="0">
              <a:solidFill>
                <a:srgbClr val="0070C0"/>
              </a:solidFill>
              <a:latin typeface="Sylfaen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Sylfaen" pitchFamily="18" charset="0"/>
              </a:rPr>
              <a:t>по методике </a:t>
            </a:r>
            <a:r>
              <a:rPr lang="ru-RU" sz="2800" b="1" i="1" dirty="0" err="1" smtClean="0">
                <a:solidFill>
                  <a:srgbClr val="0070C0"/>
                </a:solidFill>
                <a:latin typeface="Sylfaen" pitchFamily="18" charset="0"/>
              </a:rPr>
              <a:t>Н.Н.Ефименко</a:t>
            </a:r>
            <a:r>
              <a:rPr lang="ru-RU" sz="2800" b="1" i="1" dirty="0" smtClean="0">
                <a:solidFill>
                  <a:srgbClr val="0070C0"/>
                </a:solidFill>
                <a:latin typeface="Sylfaen" pitchFamily="18" charset="0"/>
              </a:rPr>
              <a:t>.</a:t>
            </a:r>
            <a:endParaRPr lang="ru-RU" sz="2800" dirty="0" smtClean="0">
              <a:solidFill>
                <a:srgbClr val="0070C0"/>
              </a:solidFill>
              <a:latin typeface="Sylfae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Sylfaen" pitchFamily="18" charset="0"/>
              </a:rPr>
              <a:t>«Следуй логике природы».</a:t>
            </a:r>
            <a:endParaRPr lang="ru-RU" sz="28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437112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Sylfaen" pitchFamily="18" charset="0"/>
              </a:rPr>
              <a:t>Автор</a:t>
            </a:r>
            <a:r>
              <a:rPr lang="ru-RU" b="1" i="1" dirty="0" smtClean="0">
                <a:latin typeface="Sylfaen" pitchFamily="18" charset="0"/>
              </a:rPr>
              <a:t>:</a:t>
            </a:r>
            <a:endParaRPr lang="ru-RU" b="1" i="1" dirty="0" smtClean="0">
              <a:latin typeface="Sylfaen" pitchFamily="18" charset="0"/>
            </a:endParaRPr>
          </a:p>
          <a:p>
            <a:pPr algn="r"/>
            <a:r>
              <a:rPr lang="ru-RU" b="1" i="1" dirty="0" smtClean="0">
                <a:latin typeface="Sylfaen" pitchFamily="18" charset="0"/>
              </a:rPr>
              <a:t>воспитатель высшей кв. категории</a:t>
            </a:r>
          </a:p>
          <a:p>
            <a:pPr algn="r"/>
            <a:r>
              <a:rPr lang="ru-RU" b="1" i="1" dirty="0" smtClean="0">
                <a:latin typeface="Sylfaen" pitchFamily="18" charset="0"/>
              </a:rPr>
              <a:t>Завьялова Инна Анатольевна</a:t>
            </a:r>
            <a:endParaRPr lang="ru-RU" b="1" i="1" dirty="0"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Sylfaen" pitchFamily="18" charset="0"/>
              </a:rPr>
              <a:t>Мантурово, </a:t>
            </a:r>
            <a:r>
              <a:rPr lang="ru-RU" b="1" i="1" dirty="0" smtClean="0">
                <a:latin typeface="Sylfaen" pitchFamily="18" charset="0"/>
              </a:rPr>
              <a:t>2024</a:t>
            </a:r>
            <a:endParaRPr lang="ru-RU" b="1" i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33265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2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Р</a:t>
            </a:r>
            <a:r>
              <a:rPr lang="ru-RU" sz="28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укоход-поручень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7" name="Рисунок 6" descr="D:\DCIM\223_FUJI\DSCF34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9333" r="21698" b="18667"/>
          <a:stretch>
            <a:fillRect/>
          </a:stretch>
        </p:blipFill>
        <p:spPr bwMode="auto">
          <a:xfrm>
            <a:off x="1043608" y="908720"/>
            <a:ext cx="763284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8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учитель года\рукоходы\DSCF34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учитель года\рукоходы\DSCF34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100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учитель года\рукоходы\DSCF34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501008"/>
            <a:ext cx="3528392" cy="298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учитель года\рукоходы\DSCF34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73016"/>
            <a:ext cx="3744416" cy="291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3193684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Силачи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7" y="3159079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Мой домик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7" y="6306207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Наклоны через </a:t>
            </a:r>
            <a:r>
              <a:rPr lang="ru-RU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рукоход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11532" y="6444706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Тоннель</a:t>
            </a:r>
            <a:r>
              <a:rPr lang="ru-RU" sz="1200" dirty="0" smtClean="0"/>
              <a:t>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055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учитель года\рукоходы\DSCF34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36724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учитель года\рукоходы\DSCF34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004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учитель года\рукоходы\DSCF34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учитель года\рукоходы\DSCF34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3193684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Силачи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51620" y="3206067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Переправа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1620" y="6219493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Прыжки с изменением направления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58549" y="6219493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Бег с изменением направления</a:t>
            </a:r>
            <a:r>
              <a:rPr lang="ru-RU" sz="1200" dirty="0" smtClean="0"/>
              <a:t>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02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332656"/>
            <a:ext cx="173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Sylfaen" pitchFamily="18" charset="0"/>
              </a:rPr>
              <a:t>«Рельсы»</a:t>
            </a:r>
            <a:endParaRPr lang="ru-RU" sz="2800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6" name="Рисунок 5" descr="E:\учитель года\рукоходы\DSCF34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660" y="512676"/>
            <a:ext cx="25922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учитель года\рукоходы\DSCF34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0094" y="296649"/>
            <a:ext cx="2592288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80112" y="332656"/>
            <a:ext cx="173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Sylfaen" pitchFamily="18" charset="0"/>
              </a:rPr>
              <a:t>«Шпалы»</a:t>
            </a:r>
            <a:endParaRPr lang="ru-RU" sz="2800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57301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Sylfaen" pitchFamily="18" charset="0"/>
              </a:rPr>
              <a:t>«Ось»</a:t>
            </a:r>
            <a:endParaRPr lang="ru-RU" sz="2800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7416" y="3573016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Sylfaen" pitchFamily="18" charset="0"/>
              </a:rPr>
              <a:t>«Круговое расположение»</a:t>
            </a:r>
            <a:endParaRPr lang="ru-RU" sz="2800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11" name="Рисунок 10" descr="E:\учитель года\рукоходы\DSCF34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9672" y="3501008"/>
            <a:ext cx="244827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учитель года\рукоходы\DSCF34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76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48680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Sylfaen" pitchFamily="18" charset="0"/>
              </a:rPr>
              <a:t>«Фигуры-лабиринты»</a:t>
            </a:r>
            <a:endParaRPr lang="ru-RU" sz="4000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6" name="Рисунок 5" descr="E:\учитель года\рукоходы\DSCF34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/>
          <a:stretch/>
        </p:blipFill>
        <p:spPr bwMode="auto">
          <a:xfrm>
            <a:off x="1115616" y="2204864"/>
            <a:ext cx="518457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учитель года\рукоходы\DSCF34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8064" y="980728"/>
            <a:ext cx="41044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8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Sylfaen" pitchFamily="18" charset="0"/>
              </a:rPr>
              <a:t>«</a:t>
            </a:r>
            <a:r>
              <a:rPr lang="ru-RU" sz="3200" b="1" i="1" dirty="0" smtClean="0">
                <a:solidFill>
                  <a:srgbClr val="0070C0"/>
                </a:solidFill>
                <a:latin typeface="Sylfaen" pitchFamily="18" charset="0"/>
              </a:rPr>
              <a:t>Педагогическая заповедь</a:t>
            </a:r>
            <a:r>
              <a:rPr lang="ru-RU" sz="2000" dirty="0" smtClean="0">
                <a:solidFill>
                  <a:srgbClr val="0070C0"/>
                </a:solidFill>
                <a:latin typeface="Sylfaen" pitchFamily="18" charset="0"/>
              </a:rPr>
              <a:t>» </a:t>
            </a:r>
            <a:endParaRPr lang="ru-RU" sz="20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«Играя-оздоравливать,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            играя-воспитывать,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                          играя-развивать,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                                       играя-обучать» </a:t>
            </a:r>
            <a:endParaRPr lang="ru-RU" sz="36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2050" name="AutoShape 2" descr="https://st2.depositphotos.com/6467494/9420/v/950/depositphotos_94208844-stock-illustration-schoolboy-walks-on-red-arr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t2.depositphotos.com/6467494/9420/v/950/depositphotos_94208844-stock-illustration-schoolboy-walks-on-red-arr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s://drasler.ru/wp-content/uploads/2019/06/%D0%9A%D0%B0%D1%80%D1%82%D0%B8%D0%BD%D0%BA%D0%B8-%D1%81%D0%BF%D0%BE%D1%80%D1%82-%D0%B2-%D0%B4%D0%B5%D1%82%D1%81%D0%BA%D0%BE%D0%BC-%D1%81%D0%B0%D0%B4%D1%83-%D1%84%D0%BE%D1%82%D0%BE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F:\учитель года\фото со мной\DSCF35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88843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21-07-17_120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757" y="3429000"/>
            <a:ext cx="3968970" cy="277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учитель года\levushkiny-skaz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168290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D:\учитель года\mm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908720"/>
            <a:ext cx="168290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D:\учитель года\sand-thera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1800200" cy="235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971600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CC"/>
                </a:solidFill>
                <a:latin typeface="Sylfaen" pitchFamily="18" charset="0"/>
              </a:rPr>
              <a:t>Николай Николаевич </a:t>
            </a:r>
            <a:r>
              <a:rPr lang="ru-RU" sz="3200" b="1" dirty="0" err="1" smtClean="0">
                <a:solidFill>
                  <a:srgbClr val="9900CC"/>
                </a:solidFill>
                <a:latin typeface="Sylfaen" pitchFamily="18" charset="0"/>
              </a:rPr>
              <a:t>Ефименко</a:t>
            </a:r>
            <a:endParaRPr lang="ru-RU" sz="3200" b="1" dirty="0">
              <a:solidFill>
                <a:srgbClr val="9900CC"/>
              </a:solidFill>
              <a:latin typeface="Sylfaen" pitchFamily="18" charset="0"/>
            </a:endParaRPr>
          </a:p>
        </p:txBody>
      </p:sp>
      <p:pic>
        <p:nvPicPr>
          <p:cNvPr id="9" name="Рисунок 8" descr="D:\учитель года\img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28952" r="63726" b="13823"/>
          <a:stretch/>
        </p:blipFill>
        <p:spPr bwMode="auto">
          <a:xfrm>
            <a:off x="971600" y="764704"/>
            <a:ext cx="237626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учитель года\img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28952" r="63726" b="13823"/>
          <a:stretch/>
        </p:blipFill>
        <p:spPr bwMode="auto">
          <a:xfrm>
            <a:off x="899592" y="764704"/>
            <a:ext cx="237626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3789040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CC"/>
                </a:solidFill>
                <a:latin typeface="Sylfaen" pitchFamily="18" charset="0"/>
              </a:rPr>
              <a:t>Главная заповедь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«Следуй логике природы»</a:t>
            </a:r>
            <a:endParaRPr lang="ru-RU" sz="4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b="1" dirty="0">
              <a:solidFill>
                <a:srgbClr val="9900CC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2143116"/>
            <a:ext cx="7742664" cy="2832315"/>
            <a:chOff x="1115616" y="2146448"/>
            <a:chExt cx="7165477" cy="29836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71600" y="18864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Sylfaen" pitchFamily="18" charset="0"/>
              </a:rPr>
              <a:t>Природа  так обо </a:t>
            </a:r>
            <a:r>
              <a:rPr lang="ru-RU" sz="3200" b="1" i="1" dirty="0" smtClean="0">
                <a:solidFill>
                  <a:srgbClr val="00B050"/>
                </a:solidFill>
                <a:latin typeface="Sylfaen" pitchFamily="18" charset="0"/>
              </a:rPr>
              <a:t>всем позаботилась</a:t>
            </a:r>
            <a:r>
              <a:rPr lang="ru-RU" sz="3200" b="1" i="1" dirty="0">
                <a:solidFill>
                  <a:srgbClr val="00B050"/>
                </a:solidFill>
                <a:latin typeface="Sylfaen" pitchFamily="18" charset="0"/>
              </a:rPr>
              <a:t>, </a:t>
            </a:r>
            <a:endParaRPr lang="ru-RU" sz="3200" dirty="0">
              <a:solidFill>
                <a:srgbClr val="00B050"/>
              </a:solidFill>
              <a:latin typeface="Sylfaen" pitchFamily="18" charset="0"/>
            </a:endParaRPr>
          </a:p>
          <a:p>
            <a:r>
              <a:rPr lang="ru-RU" sz="3200" b="1" i="1" dirty="0">
                <a:solidFill>
                  <a:srgbClr val="00B050"/>
                </a:solidFill>
                <a:latin typeface="Sylfaen" pitchFamily="18" charset="0"/>
              </a:rPr>
              <a:t>что повсюду ты находишь чему учиться.</a:t>
            </a:r>
            <a:endParaRPr lang="ru-RU" sz="3200" dirty="0">
              <a:solidFill>
                <a:srgbClr val="00B050"/>
              </a:solidFill>
              <a:latin typeface="Sylfaen" pitchFamily="18" charset="0"/>
            </a:endParaRPr>
          </a:p>
          <a:p>
            <a:pPr algn="r"/>
            <a:r>
              <a:rPr lang="ru-RU" sz="3200" b="1" i="1" dirty="0">
                <a:solidFill>
                  <a:srgbClr val="00B050"/>
                </a:solidFill>
                <a:latin typeface="Sylfaen" pitchFamily="18" charset="0"/>
              </a:rPr>
              <a:t>(Леонардо да Винчи)</a:t>
            </a:r>
            <a:endParaRPr lang="ru-RU" sz="3200" dirty="0">
              <a:solidFill>
                <a:srgbClr val="00B050"/>
              </a:solidFill>
              <a:latin typeface="Sylfae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2200"/>
          <a:stretch/>
        </p:blipFill>
        <p:spPr>
          <a:xfrm>
            <a:off x="1367774" y="2060848"/>
            <a:ext cx="695459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33265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Золотые</a:t>
            </a:r>
            <a:r>
              <a:rPr lang="ru-RU" sz="24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формулы здоровья</a:t>
            </a:r>
            <a:r>
              <a:rPr 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» </a:t>
            </a:r>
            <a:endParaRPr lang="ru-RU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E:\учитель года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4"/>
          <a:stretch>
            <a:fillRect/>
          </a:stretch>
        </p:blipFill>
        <p:spPr bwMode="auto">
          <a:xfrm>
            <a:off x="1115616" y="1052736"/>
            <a:ext cx="76328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учитель года\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0"/>
          <a:stretch>
            <a:fillRect/>
          </a:stretch>
        </p:blipFill>
        <p:spPr bwMode="auto">
          <a:xfrm>
            <a:off x="1043608" y="3573016"/>
            <a:ext cx="7704856" cy="248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177281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14908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2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5115" y="20650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Золотые</a:t>
            </a:r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формулы здоровья</a:t>
            </a: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E:\учитель года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0"/>
          <a:stretch>
            <a:fillRect/>
          </a:stretch>
        </p:blipFill>
        <p:spPr bwMode="auto">
          <a:xfrm>
            <a:off x="971600" y="692696"/>
            <a:ext cx="78488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учитель года\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8"/>
          <a:stretch>
            <a:fillRect/>
          </a:stretch>
        </p:blipFill>
        <p:spPr bwMode="auto">
          <a:xfrm>
            <a:off x="2843808" y="3356991"/>
            <a:ext cx="3024336" cy="320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69269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3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342900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4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учитель года\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1"/>
          <a:stretch>
            <a:fillRect/>
          </a:stretch>
        </p:blipFill>
        <p:spPr bwMode="auto">
          <a:xfrm>
            <a:off x="3419872" y="642290"/>
            <a:ext cx="2736304" cy="300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учитель года\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2"/>
          <a:stretch>
            <a:fillRect/>
          </a:stretch>
        </p:blipFill>
        <p:spPr bwMode="auto">
          <a:xfrm>
            <a:off x="971600" y="3795770"/>
            <a:ext cx="7920880" cy="272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4868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78904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115" y="20650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Золотые</a:t>
            </a:r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формулы здоровья</a:t>
            </a: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260648"/>
            <a:ext cx="4549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Утренняя гимнастика</a:t>
            </a:r>
          </a:p>
        </p:txBody>
      </p:sp>
      <p:pic>
        <p:nvPicPr>
          <p:cNvPr id="7" name="Рисунок 6" descr="C:\Users\root\Desktop\DSCF31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816424" cy="254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IMG_20210326_1034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60831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IMG_20210326_1035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94986" cy="287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4"/>
          <a:stretch/>
        </p:blipFill>
        <p:spPr>
          <a:xfrm>
            <a:off x="1141921" y="942645"/>
            <a:ext cx="3358071" cy="25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2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Физкультурные занятия</a:t>
            </a:r>
          </a:p>
        </p:txBody>
      </p:sp>
      <p:pic>
        <p:nvPicPr>
          <p:cNvPr id="12" name="Рисунок 11" descr="C:\Users\root\Desktop\IMG-74e66cf9e63bf12e8affd21746d384ff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2313"/>
            <a:ext cx="3528392" cy="260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3204"/>
            <a:ext cx="3312368" cy="263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36" y="3717032"/>
            <a:ext cx="3262672" cy="270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25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8863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Физкультурные  развлечения</a:t>
            </a:r>
            <a:endParaRPr lang="ru-RU" sz="2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C:\Users\root\Desktop\DSCF58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6004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root\Desktop\DSCF4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57599"/>
            <a:ext cx="3744416" cy="288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32528"/>
            <a:ext cx="3456384" cy="279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4634"/>
            <a:ext cx="3600400" cy="291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8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153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Monotype Corsiva</vt:lpstr>
      <vt:lpstr>Sylfaen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Воспитатель</cp:lastModifiedBy>
  <cp:revision>73</cp:revision>
  <dcterms:created xsi:type="dcterms:W3CDTF">2014-07-06T18:18:01Z</dcterms:created>
  <dcterms:modified xsi:type="dcterms:W3CDTF">2024-04-08T10:47:03Z</dcterms:modified>
</cp:coreProperties>
</file>