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2" r:id="rId4"/>
    <p:sldId id="259" r:id="rId5"/>
    <p:sldId id="263" r:id="rId6"/>
    <p:sldId id="264" r:id="rId7"/>
    <p:sldId id="265" r:id="rId8"/>
    <p:sldId id="260" r:id="rId9"/>
    <p:sldId id="269" r:id="rId10"/>
    <p:sldId id="267" r:id="rId11"/>
    <p:sldId id="268" r:id="rId12"/>
    <p:sldId id="266" r:id="rId13"/>
    <p:sldId id="270" r:id="rId14"/>
    <p:sldId id="261" r:id="rId15"/>
    <p:sldId id="272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1693-14C2-49D7-9E9E-4E27C27FFFC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455-1023-4D8B-A326-A503D8DAC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56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1693-14C2-49D7-9E9E-4E27C27FFFC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455-1023-4D8B-A326-A503D8DAC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8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1693-14C2-49D7-9E9E-4E27C27FFFC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455-1023-4D8B-A326-A503D8DAC4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501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1693-14C2-49D7-9E9E-4E27C27FFFC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455-1023-4D8B-A326-A503D8DAC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7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1693-14C2-49D7-9E9E-4E27C27FFFC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455-1023-4D8B-A326-A503D8DAC4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8786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1693-14C2-49D7-9E9E-4E27C27FFFC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455-1023-4D8B-A326-A503D8DAC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8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1693-14C2-49D7-9E9E-4E27C27FFFC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455-1023-4D8B-A326-A503D8DAC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18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1693-14C2-49D7-9E9E-4E27C27FFFC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455-1023-4D8B-A326-A503D8DAC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0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1693-14C2-49D7-9E9E-4E27C27FFFC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455-1023-4D8B-A326-A503D8DAC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1693-14C2-49D7-9E9E-4E27C27FFFC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455-1023-4D8B-A326-A503D8DAC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1693-14C2-49D7-9E9E-4E27C27FFFC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455-1023-4D8B-A326-A503D8DAC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9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1693-14C2-49D7-9E9E-4E27C27FFFC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455-1023-4D8B-A326-A503D8DAC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1693-14C2-49D7-9E9E-4E27C27FFFC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455-1023-4D8B-A326-A503D8DAC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83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1693-14C2-49D7-9E9E-4E27C27FFFC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455-1023-4D8B-A326-A503D8DAC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4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1693-14C2-49D7-9E9E-4E27C27FFFC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455-1023-4D8B-A326-A503D8DAC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8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455-1023-4D8B-A326-A503D8DAC4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1693-14C2-49D7-9E9E-4E27C27FFFC6}" type="datetimeFigureOut">
              <a:rPr lang="ru-RU" smtClean="0"/>
              <a:pPr/>
              <a:t>22.11.2022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2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21693-14C2-49D7-9E9E-4E27C27FFFC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146455-1023-4D8B-A326-A503D8DAC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7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dirty="0" smtClean="0">
                <a:solidFill>
                  <a:schemeClr val="tx1"/>
                </a:solidFill>
              </a:rPr>
              <a:t>«Знакомьтесь:  профессия- дворник»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10028663" cy="3021786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Юмадилова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Д.Р.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воспитатель гр. «Звездочка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97280" y="548640"/>
            <a:ext cx="8299939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Филиал муниципального автономного образовательного учреждения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«Средняя общеобразовательная школа № 24 г. Челябинска» - детский сад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Lenovo\Desktop\ocr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302" y="604911"/>
            <a:ext cx="4290646" cy="5217343"/>
          </a:xfrm>
          <a:prstGeom prst="rect">
            <a:avLst/>
          </a:prstGeom>
          <a:noFill/>
        </p:spPr>
      </p:pic>
      <p:pic>
        <p:nvPicPr>
          <p:cNvPr id="5" name="Picture 2" descr="C:\Users\Lenovo\Desktop\дворн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64369" y="661182"/>
            <a:ext cx="4445392" cy="512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Lenovo\Desktop\20221115_112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764" y="1310792"/>
            <a:ext cx="5373860" cy="4159047"/>
          </a:xfrm>
          <a:prstGeom prst="rect">
            <a:avLst/>
          </a:prstGeom>
          <a:noFill/>
        </p:spPr>
      </p:pic>
      <p:pic>
        <p:nvPicPr>
          <p:cNvPr id="3077" name="Picture 5" descr="C:\Users\Lenovo\Desktop\20221115_112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98582" y="1236407"/>
            <a:ext cx="5334358" cy="4291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4849" y="609599"/>
            <a:ext cx="6999153" cy="72854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Маленькие помощники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Lenovo\Desktop\20221115_114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2341" y="2078653"/>
            <a:ext cx="4871797" cy="3881437"/>
          </a:xfrm>
          <a:prstGeom prst="rect">
            <a:avLst/>
          </a:prstGeom>
          <a:noFill/>
        </p:spPr>
      </p:pic>
      <p:pic>
        <p:nvPicPr>
          <p:cNvPr id="4100" name="Picture 4" descr="C:\Users\Lenovo\Desktop\20221115_112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27771" y="1717479"/>
            <a:ext cx="4896364" cy="4579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91376"/>
            <a:ext cx="8596668" cy="936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руки мы лопаты взяли,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песней, весело, задорно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участке снег сгребали…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Lenovo\Desktop\20221115_1126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2367" y="2022404"/>
            <a:ext cx="4184650" cy="4513350"/>
          </a:xfrm>
          <a:prstGeom prst="rect">
            <a:avLst/>
          </a:prstGeom>
          <a:noFill/>
        </p:spPr>
      </p:pic>
      <p:pic>
        <p:nvPicPr>
          <p:cNvPr id="5123" name="Picture 3" descr="C:\Users\Lenovo\Desktop\20221115_1125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98895" y="2225649"/>
            <a:ext cx="4186237" cy="4106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299" y="223024"/>
            <a:ext cx="5060485" cy="17724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73" y="2020872"/>
            <a:ext cx="4032928" cy="45880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3170" y="609600"/>
            <a:ext cx="3140831" cy="56127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enovo\Desktop\20221115_1121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5761" y="2261972"/>
            <a:ext cx="4758531" cy="4095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75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30244"/>
            <a:ext cx="8957320" cy="33453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беречь планету,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Дом, в котором мы живем.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будет грязно где-то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планету приберем!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5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956" y="3211550"/>
            <a:ext cx="9344722" cy="136044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8806" y="801858"/>
            <a:ext cx="9669194" cy="4684542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развитие, речевое развитие, социально-коммуникативное развитие, художественно-эстетическое развитие.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Ознакомление с профессией дворника, условиями труда.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Образовательные: расширять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знания детей о рабочих профессиях;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-формировать основы экологического воспитания и экологической культуры детей дошкольного возраста;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стремление поддерживать чистоту и порядок на улицах города, на территории детского сада, желание оказывать помощь.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мышление, внимание, обогащать словарный запас дошкольников, развивать связную речь.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уважительное отношение к людям этой профессии; бережное отношение к окружающему миру;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«Профессия – это основное занятие человека, его трудовая деятельность»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5938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35739" cy="13208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Lenovo\Desktop\oc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0843" y="464234"/>
            <a:ext cx="8806375" cy="57958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16395" y="4754880"/>
            <a:ext cx="3024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Антуан</a:t>
            </a:r>
            <a:r>
              <a:rPr lang="ru-RU" dirty="0" smtClean="0"/>
              <a:t> де Сент-Экзюпери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3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75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дворник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79" name="Picture 3" descr="C:\Users\Lenovo\Desktop\ocr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55212" y="1575582"/>
            <a:ext cx="4220308" cy="4049724"/>
          </a:xfrm>
          <a:prstGeom prst="rect">
            <a:avLst/>
          </a:prstGeom>
          <a:noFill/>
        </p:spPr>
      </p:pic>
      <p:pic>
        <p:nvPicPr>
          <p:cNvPr id="2050" name="Picture 2" descr="C:\Users\Lenovo\Desktop\ocr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678" y="1567375"/>
            <a:ext cx="4710113" cy="4087837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77335" y="4811151"/>
            <a:ext cx="588758" cy="123021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Lenovo\Desktop\43752-dvornik-i43752_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863" y="3432517"/>
            <a:ext cx="4183062" cy="3104636"/>
          </a:xfrm>
          <a:prstGeom prst="rect">
            <a:avLst/>
          </a:prstGeom>
          <a:noFill/>
        </p:spPr>
      </p:pic>
      <p:pic>
        <p:nvPicPr>
          <p:cNvPr id="25603" name="Picture 3" descr="C:\Users\Lenovo\Desktop\1(4)(349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16062" y="548640"/>
            <a:ext cx="4121833" cy="6006905"/>
          </a:xfrm>
          <a:prstGeom prst="rect">
            <a:avLst/>
          </a:prstGeom>
          <a:noFill/>
        </p:spPr>
      </p:pic>
      <p:pic>
        <p:nvPicPr>
          <p:cNvPr id="25604" name="Picture 4" descr="C:\Users\Lenovo\Desktop\367cae4bcec23e85db223411dfea458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183" y="252045"/>
            <a:ext cx="4249836" cy="2913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628" y="253218"/>
            <a:ext cx="6826224" cy="1392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 бросайте никогда корки, шкурки, палки-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Быстро наши города превратятся в свалки.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мусорить сейчас, то довольно скоро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могут вырасти у нас мусорные горы!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C:\Users\Lenovo\Desktop\ocr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369" y="1927274"/>
            <a:ext cx="4557932" cy="4572000"/>
          </a:xfrm>
          <a:prstGeom prst="rect">
            <a:avLst/>
          </a:prstGeom>
          <a:noFill/>
        </p:spPr>
      </p:pic>
      <p:pic>
        <p:nvPicPr>
          <p:cNvPr id="26627" name="Picture 3" descr="C:\Users\Lenovo\Desktop\761f248e727af65c03c1be82d3568a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17588" y="1955409"/>
            <a:ext cx="4589634" cy="4557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Пословицы о труде и чистоте: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Чисто жить- здоровым быть.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Терпенье и труд-все перетрут.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Чистота-залог здоровья!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Пчела мала, да и та работает.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Кто привык трудиться, тому без дела не сидится.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6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Lenovo\Desktop\ocr (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423" y="618979"/>
            <a:ext cx="4839286" cy="5006328"/>
          </a:xfrm>
          <a:prstGeom prst="rect">
            <a:avLst/>
          </a:prstGeom>
          <a:noFill/>
        </p:spPr>
      </p:pic>
      <p:pic>
        <p:nvPicPr>
          <p:cNvPr id="27651" name="Picture 3" descr="C:\Users\Lenovo\Desktop\ocr (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9115" y="759655"/>
            <a:ext cx="4473526" cy="486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</TotalTime>
  <Words>88</Words>
  <Application>Microsoft Office PowerPoint</Application>
  <PresentationFormat>Широкоэкранный</PresentationFormat>
  <Paragraphs>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Аспект</vt:lpstr>
      <vt:lpstr>          «Знакомьтесь:  профессия- дворник»</vt:lpstr>
      <vt:lpstr>Образовательная область: познавательное развитие, речевое развитие, социально-коммуникативное развитие, художественно-эстетическое развитие.  Цель: Ознакомление с профессией дворника, условиями труда.  Задачи:  Образовательные: расширять знания детей о рабочих профессиях; -формировать основы экологического воспитания и экологической культуры детей дошкольного возраста; Развивающие: развивать стремление поддерживать чистоту и порядок на улицах города, на территории детского сада, желание оказывать помощь. Развивать мышление, внимание, обогащать словарный запас дошкольников, развивать связную речь.  Воспитательные: воспитывать уважительное отношение к людям этой профессии; бережное отношение к окружающему миру;   </vt:lpstr>
      <vt:lpstr>Презентация PowerPoint</vt:lpstr>
      <vt:lpstr> </vt:lpstr>
      <vt:lpstr>дворник</vt:lpstr>
      <vt:lpstr>Презентация PowerPoint</vt:lpstr>
      <vt:lpstr>«Не бросайте никогда корки, шкурки, палки- Быстро наши города превратятся в свалки.  Если мусорить сейчас, то довольно скоро  могут вырасти у нас мусорные горы! </vt:lpstr>
      <vt:lpstr> Пословицы о труде и чистоте:  - Чисто жить- здоровым быть. - Терпенье и труд-все перетрут. - Чистота-залог здоровья! - Пчела мала, да и та работает.  - Кто привык трудиться, тому без дела не сидится. </vt:lpstr>
      <vt:lpstr>Презентация PowerPoint</vt:lpstr>
      <vt:lpstr>Презентация PowerPoint</vt:lpstr>
      <vt:lpstr>Презентация PowerPoint</vt:lpstr>
      <vt:lpstr>Маленькие помощники</vt:lpstr>
      <vt:lpstr> В руки мы лопаты взяли, с песней, весело, задорно на участке снег сгребали…</vt:lpstr>
      <vt:lpstr>Презентация PowerPoint</vt:lpstr>
      <vt:lpstr>Будем мы беречь планету, Дом, в котором мы живем. Если будет грязно где-то Мы планету приберем!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«Знакомство с профессией дворник»</dc:title>
  <dc:creator>hp</dc:creator>
  <cp:lastModifiedBy>hp</cp:lastModifiedBy>
  <cp:revision>12</cp:revision>
  <dcterms:created xsi:type="dcterms:W3CDTF">2022-11-15T09:02:15Z</dcterms:created>
  <dcterms:modified xsi:type="dcterms:W3CDTF">2022-11-22T08:16:51Z</dcterms:modified>
</cp:coreProperties>
</file>