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66" r:id="rId5"/>
    <p:sldId id="271" r:id="rId6"/>
    <p:sldId id="268" r:id="rId7"/>
    <p:sldId id="267" r:id="rId8"/>
    <p:sldId id="276" r:id="rId9"/>
    <p:sldId id="273" r:id="rId10"/>
    <p:sldId id="269" r:id="rId11"/>
    <p:sldId id="277" r:id="rId12"/>
    <p:sldId id="278" r:id="rId13"/>
    <p:sldId id="262" r:id="rId14"/>
    <p:sldId id="279" r:id="rId15"/>
    <p:sldId id="261" r:id="rId16"/>
    <p:sldId id="272" r:id="rId17"/>
    <p:sldId id="260" r:id="rId18"/>
    <p:sldId id="270" r:id="rId19"/>
    <p:sldId id="259" r:id="rId20"/>
    <p:sldId id="263" r:id="rId21"/>
    <p:sldId id="264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BCD66-0D33-4CD8-88CA-47DB6806F965}" v="4" dt="2023-11-29T15:54:10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91" d="100"/>
          <a:sy n="91" d="100"/>
        </p:scale>
        <p:origin x="9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laya Bondar" userId="0b12404234db6af9" providerId="LiveId" clId="{BE2BCD66-0D33-4CD8-88CA-47DB6806F965}"/>
    <pc:docChg chg="custSel modSld">
      <pc:chgData name="Svetlaya Bondar" userId="0b12404234db6af9" providerId="LiveId" clId="{BE2BCD66-0D33-4CD8-88CA-47DB6806F965}" dt="2023-11-29T15:57:32.209" v="137" actId="207"/>
      <pc:docMkLst>
        <pc:docMk/>
      </pc:docMkLst>
      <pc:sldChg chg="addSp delSp modSp mod">
        <pc:chgData name="Svetlaya Bondar" userId="0b12404234db6af9" providerId="LiveId" clId="{BE2BCD66-0D33-4CD8-88CA-47DB6806F965}" dt="2023-11-29T15:57:32.209" v="137" actId="207"/>
        <pc:sldMkLst>
          <pc:docMk/>
          <pc:sldMk cId="0" sldId="256"/>
        </pc:sldMkLst>
        <pc:spChg chg="add mod">
          <ac:chgData name="Svetlaya Bondar" userId="0b12404234db6af9" providerId="LiveId" clId="{BE2BCD66-0D33-4CD8-88CA-47DB6806F965}" dt="2023-11-29T15:57:32.209" v="137" actId="207"/>
          <ac:spMkLst>
            <pc:docMk/>
            <pc:sldMk cId="0" sldId="256"/>
            <ac:spMk id="4" creationId="{297B345B-5999-AFF6-E214-BD8BE48D3623}"/>
          </ac:spMkLst>
        </pc:spChg>
        <pc:graphicFrameChg chg="add del mod">
          <ac:chgData name="Svetlaya Bondar" userId="0b12404234db6af9" providerId="LiveId" clId="{BE2BCD66-0D33-4CD8-88CA-47DB6806F965}" dt="2023-11-29T15:53:53.095" v="1"/>
          <ac:graphicFrameMkLst>
            <pc:docMk/>
            <pc:sldMk cId="0" sldId="256"/>
            <ac:graphicFrameMk id="2" creationId="{7A6D6132-09ED-CC9C-722B-00BE91162453}"/>
          </ac:graphicFrameMkLst>
        </pc:graphicFrameChg>
        <pc:graphicFrameChg chg="add del mod">
          <ac:chgData name="Svetlaya Bondar" userId="0b12404234db6af9" providerId="LiveId" clId="{BE2BCD66-0D33-4CD8-88CA-47DB6806F965}" dt="2023-11-29T15:54:10.646" v="3"/>
          <ac:graphicFrameMkLst>
            <pc:docMk/>
            <pc:sldMk cId="0" sldId="256"/>
            <ac:graphicFrameMk id="3" creationId="{4C86C6E3-D679-2D3D-FF42-A6754D28F02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7B345B-5999-AFF6-E214-BD8BE48D3623}"/>
              </a:ext>
            </a:extLst>
          </p:cNvPr>
          <p:cNvSpPr/>
          <p:nvPr/>
        </p:nvSpPr>
        <p:spPr>
          <a:xfrm>
            <a:off x="3707904" y="5013176"/>
            <a:ext cx="4896544" cy="14401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Занятие по внеурочной деятельности «Четвероногие герои»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Учитель Бондарь Светлана Александровна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Школа 233 , Санкт-Петербург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Собаки-санитары</a:t>
            </a:r>
          </a:p>
        </p:txBody>
      </p:sp>
      <p:pic>
        <p:nvPicPr>
          <p:cNvPr id="3" name="Рисунок 2" descr="C:\Users\Toshiba\Desktop\с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Собаки-разведчики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87" t="9640" r="7177" b="7036"/>
          <a:stretch>
            <a:fillRect/>
          </a:stretch>
        </p:blipFill>
        <p:spPr bwMode="auto">
          <a:xfrm>
            <a:off x="683568" y="1340768"/>
            <a:ext cx="745232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3707"/>
            <a:ext cx="4896544" cy="630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Поклонная гора </a:t>
            </a:r>
            <a:br>
              <a:rPr lang="ru-RU" dirty="0"/>
            </a:br>
            <a:r>
              <a:rPr lang="ru-RU" dirty="0"/>
              <a:t>памятник фронтовой собаке</a:t>
            </a:r>
          </a:p>
        </p:txBody>
      </p:sp>
      <p:pic>
        <p:nvPicPr>
          <p:cNvPr id="1026" name="Picture 2" descr="C:\Users\Toshiba\Desktop\четвероногие герои\па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9126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113" t="17450" r="3538" b="5901"/>
          <a:stretch>
            <a:fillRect/>
          </a:stretch>
        </p:blipFill>
        <p:spPr bwMode="auto">
          <a:xfrm>
            <a:off x="539552" y="1484784"/>
            <a:ext cx="812408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err="1"/>
              <a:t>Джульбарс</a:t>
            </a:r>
            <a:endParaRPr lang="ru-RU" sz="8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22" r="32973"/>
          <a:stretch>
            <a:fillRect/>
          </a:stretch>
        </p:blipFill>
        <p:spPr bwMode="auto">
          <a:xfrm>
            <a:off x="395536" y="1485900"/>
            <a:ext cx="561662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70432" t="1824" b="3677"/>
          <a:stretch>
            <a:fillRect/>
          </a:stretch>
        </p:blipFill>
        <p:spPr bwMode="auto">
          <a:xfrm>
            <a:off x="6300192" y="1556792"/>
            <a:ext cx="25009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oshiba\Desktop\мин на 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328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Джульбарс</a:t>
            </a:r>
            <a:r>
              <a:rPr lang="ru-RU" b="1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59" cy="55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oshiba\Desktop\пам соб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424936" cy="631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36712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Четвероногие         герои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о подвигах собак на войне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384376" cy="444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3928" y="198884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Пётр Заводчиков «Взрыва не будет»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6169" t="2121" r="13567" b="4641"/>
          <a:stretch>
            <a:fillRect/>
          </a:stretch>
        </p:blipFill>
        <p:spPr bwMode="auto">
          <a:xfrm>
            <a:off x="4572000" y="2708920"/>
            <a:ext cx="2736304" cy="37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80312" y="3068960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Пётр Заводчиков</a:t>
            </a:r>
          </a:p>
          <a:p>
            <a:r>
              <a:rPr lang="ru-RU" dirty="0"/>
              <a:t>«Девичья команда»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71744"/>
            <a:ext cx="3220273" cy="504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69736"/>
            <a:ext cx="3222255" cy="50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Светлана   Гладыш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6206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Борис   Рябинин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>
                <a:solidFill>
                  <a:srgbClr val="FF0000"/>
                </a:solidFill>
              </a:rPr>
              <a:t>Спасибо </a:t>
            </a:r>
            <a:br>
              <a:rPr lang="ru-RU" sz="7200" dirty="0">
                <a:solidFill>
                  <a:srgbClr val="FF0000"/>
                </a:solidFill>
              </a:rPr>
            </a:br>
            <a:r>
              <a:rPr lang="ru-RU" sz="7200" dirty="0">
                <a:solidFill>
                  <a:srgbClr val="FF0000"/>
                </a:solidFill>
              </a:rPr>
              <a:t>за работу!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четвероногие герои\с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0458"/>
            <a:ext cx="4471418" cy="6297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oshiba\Desktop\с3.jpg"/>
          <p:cNvPicPr/>
          <p:nvPr/>
        </p:nvPicPr>
        <p:blipFill>
          <a:blip r:embed="rId2" cstate="print"/>
          <a:srcRect l="4098" t="3409" r="4918" b="5682"/>
          <a:stretch>
            <a:fillRect/>
          </a:stretch>
        </p:blipFill>
        <p:spPr bwMode="auto">
          <a:xfrm>
            <a:off x="539552" y="476672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Ездовые   собаки</a:t>
            </a:r>
          </a:p>
        </p:txBody>
      </p:sp>
      <p:pic>
        <p:nvPicPr>
          <p:cNvPr id="3" name="Рисунок 2" descr="C:\Users\Toshiba\Desktop\с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73424"/>
            <a:ext cx="8136904" cy="48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Toshiba\Desktop\с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36904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Собаки-связисты</a:t>
            </a:r>
          </a:p>
        </p:txBody>
      </p:sp>
      <p:pic>
        <p:nvPicPr>
          <p:cNvPr id="4" name="Рисунок 3" descr="C:\Users\Toshiba\Desktop\с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Toshiba\Desktop\с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285" y="404664"/>
            <a:ext cx="571801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Собаки-миноискатели</a:t>
            </a:r>
          </a:p>
        </p:txBody>
      </p:sp>
      <p:pic>
        <p:nvPicPr>
          <p:cNvPr id="3" name="Рисунок 2" descr="C:\Users\Toshiba\Desktop\мин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08912" cy="48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394</TotalTime>
  <Words>61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Ездовые   собаки</vt:lpstr>
      <vt:lpstr>Презентация PowerPoint</vt:lpstr>
      <vt:lpstr>Собаки-связисты</vt:lpstr>
      <vt:lpstr>Презентация PowerPoint</vt:lpstr>
      <vt:lpstr>Собаки-миноискатели</vt:lpstr>
      <vt:lpstr>Собаки-санитары</vt:lpstr>
      <vt:lpstr>Собаки-разведчики</vt:lpstr>
      <vt:lpstr>Презентация PowerPoint</vt:lpstr>
      <vt:lpstr>Поклонная гора  памятник фронтовой собаке</vt:lpstr>
      <vt:lpstr>Дик</vt:lpstr>
      <vt:lpstr>Джульбарс</vt:lpstr>
      <vt:lpstr>Презентация PowerPoint</vt:lpstr>
      <vt:lpstr>Джульбарс </vt:lpstr>
      <vt:lpstr>Презентация PowerPoint</vt:lpstr>
      <vt:lpstr>Презентация PowerPoint</vt:lpstr>
      <vt:lpstr>Книги о подвигах собак на войне</vt:lpstr>
      <vt:lpstr>Презентация PowerPoint</vt:lpstr>
      <vt:lpstr>Спасибо  за работу!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Svetlaya Bondar</cp:lastModifiedBy>
  <cp:revision>46</cp:revision>
  <dcterms:created xsi:type="dcterms:W3CDTF">2019-10-28T13:41:19Z</dcterms:created>
  <dcterms:modified xsi:type="dcterms:W3CDTF">2023-11-29T15:57:42Z</dcterms:modified>
</cp:coreProperties>
</file>