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9" r:id="rId4"/>
    <p:sldId id="280" r:id="rId5"/>
    <p:sldId id="281" r:id="rId6"/>
    <p:sldId id="282" r:id="rId7"/>
    <p:sldId id="283" r:id="rId8"/>
    <p:sldId id="284" r:id="rId9"/>
    <p:sldId id="276" r:id="rId10"/>
    <p:sldId id="270" r:id="rId11"/>
    <p:sldId id="288" r:id="rId12"/>
    <p:sldId id="287" r:id="rId13"/>
    <p:sldId id="289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A5E517-A3FF-4922-9B3E-DCDD7F151B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FDC1626-6A22-4443-A8CA-6564AC27F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МБДОУ «Детский сад общеразвивающего вида №78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Воронеж 2023г.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с родителями через цифровую среду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Алексеева   О.В.   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                   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12156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6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53"/>
            <a:ext cx="316523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940" y="10553"/>
            <a:ext cx="316523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8769" y="10553"/>
            <a:ext cx="3165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03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Отмечаем праздники и дни рождения!!!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2853a8f9-70ef-4dd3-a0ef-17c38c08a1f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664295" cy="5040560"/>
          </a:xfrm>
        </p:spPr>
      </p:pic>
      <p:pic>
        <p:nvPicPr>
          <p:cNvPr id="6" name="Содержимое 5" descr="c1917b44-73c1-4e25-b09d-c4a79db6634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2736304" cy="50405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Радуемся нашим победам!!!!!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2853a8f9-70ef-4dd3-a0ef-17c38c08a1f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2783175" cy="5400600"/>
          </a:xfrm>
        </p:spPr>
      </p:pic>
      <p:pic>
        <p:nvPicPr>
          <p:cNvPr id="6" name="Содержимое 5" descr="c1917b44-73c1-4e25-b09d-c4a79db6634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3220" y="404664"/>
            <a:ext cx="2819180" cy="54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Проводим  опыты!!!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2853a8f9-70ef-4dd3-a0ef-17c38c08a1f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2783175" cy="5400600"/>
          </a:xfrm>
        </p:spPr>
      </p:pic>
      <p:pic>
        <p:nvPicPr>
          <p:cNvPr id="6" name="Содержимое 5" descr="c1917b44-73c1-4e25-b09d-c4a79db6634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3220" y="404664"/>
            <a:ext cx="2819180" cy="54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12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1400" i="1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5076056" y="609601"/>
            <a:ext cx="3229744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Сообщество в ВК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aad3653-2a7b-474a-9ad3-08dc679e401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3096344" cy="5832648"/>
          </a:xfrm>
        </p:spPr>
      </p:pic>
    </p:spTree>
    <p:extLst>
      <p:ext uri="{BB962C8B-B14F-4D97-AF65-F5344CB8AC3E}">
        <p14:creationId xmlns:p14="http://schemas.microsoft.com/office/powerpoint/2010/main" xmlns="" val="2866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Видео и фото образовательного события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0f3c447a-4db0-4ec7-9f14-994b2cb2a3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2592288" cy="4680520"/>
          </a:xfrm>
        </p:spPr>
      </p:pic>
      <p:pic>
        <p:nvPicPr>
          <p:cNvPr id="6" name="Содержимое 5" descr="0ccf42de-a762-43c7-a611-0b3a92bdd8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2736304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Видео и фото деятельности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5aecc95e-f328-46fe-b0dc-030e02b58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2664296" cy="5256584"/>
          </a:xfrm>
        </p:spPr>
      </p:pic>
      <p:pic>
        <p:nvPicPr>
          <p:cNvPr id="6" name="Содержимое 5" descr="92d361cb-0089-42f9-8765-7303c48bcbf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2664296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Онлайн-игры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Содержимое 5" descr="6b827a77-7faf-4b6f-9bb2-d859f4c3bd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2736304" cy="5184576"/>
          </a:xfrm>
        </p:spPr>
      </p:pic>
      <p:pic>
        <p:nvPicPr>
          <p:cNvPr id="7" name="Содержимое 6" descr="b8d3c180-db10-4cd5-83a2-ea6b4d9fb29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2808312" cy="51845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Общение не прекращается даже на каникулах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2df3c0af-c79d-435b-89d4-da31449408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2592288" cy="5112568"/>
          </a:xfrm>
        </p:spPr>
      </p:pic>
      <p:pic>
        <p:nvPicPr>
          <p:cNvPr id="6" name="Содержимое 5" descr="cafe6150-59f9-4e83-97f5-498199728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2592288" cy="50405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Идеи для родителей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5e363235-f3b0-4bcf-8a2c-74fe716a64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2664296" cy="4608512"/>
          </a:xfrm>
        </p:spPr>
      </p:pic>
      <p:pic>
        <p:nvPicPr>
          <p:cNvPr id="6" name="Содержимое 5" descr="c17e7318-b9af-447f-bedd-5700ef2a77e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2520280" cy="45365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Онлайн-квест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404664"/>
            <a:ext cx="2417058" cy="504056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7" y="404664"/>
            <a:ext cx="227081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Онлайн-квест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«Наш лес»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76672"/>
            <a:ext cx="608203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67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МБДОУ «Детский сад общеразвивающего вида №78  г. Воронеж 2023г.</vt:lpstr>
      <vt:lpstr>Слайд 2</vt:lpstr>
      <vt:lpstr>Видео и фото образовательного события</vt:lpstr>
      <vt:lpstr>Видео и фото деятельности детей</vt:lpstr>
      <vt:lpstr>Онлайн-игры</vt:lpstr>
      <vt:lpstr>Общение не прекращается даже на каникулах</vt:lpstr>
      <vt:lpstr>Идеи для родителей </vt:lpstr>
      <vt:lpstr>Онлайн-квест</vt:lpstr>
      <vt:lpstr>Онлайн-квест «Наш лес»</vt:lpstr>
      <vt:lpstr>Слайд 10</vt:lpstr>
      <vt:lpstr>Отмечаем праздники и дни рождения!!!</vt:lpstr>
      <vt:lpstr>Радуемся нашим победам!!!!!</vt:lpstr>
      <vt:lpstr>Проводим  опыты!!!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№78»  Дистанционное взаимодействие с родителями</dc:title>
  <dc:creator>ВИТАЛИК</dc:creator>
  <cp:lastModifiedBy>Оксана</cp:lastModifiedBy>
  <cp:revision>128</cp:revision>
  <dcterms:created xsi:type="dcterms:W3CDTF">2021-02-15T17:56:17Z</dcterms:created>
  <dcterms:modified xsi:type="dcterms:W3CDTF">2024-02-06T15:37:28Z</dcterms:modified>
</cp:coreProperties>
</file>