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3" r:id="rId5"/>
    <p:sldId id="262" r:id="rId6"/>
    <p:sldId id="267" r:id="rId7"/>
    <p:sldId id="273" r:id="rId8"/>
    <p:sldId id="274" r:id="rId9"/>
    <p:sldId id="269" r:id="rId10"/>
    <p:sldId id="271" r:id="rId11"/>
    <p:sldId id="276" r:id="rId12"/>
    <p:sldId id="27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B3BA1F-AA45-4F06-BA0E-9C7E9EA6A14B}" type="datetimeFigureOut">
              <a:rPr lang="ru-RU" smtClean="0"/>
              <a:t>05.08.2021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1096A5-E1CF-4232-84AD-4EA61F2B2BA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1%83%D0%B7%D1%8B%D0%BA%D0%B0_%D0%BF%D0%B5%D1%80%D0%B8%D0%BE%D0%B4%D0%B0_%D1%80%D0%BE%D0%BC%D0%B0%D0%BD%D1%82%D0%B8%D0%B7%D0%BC%D0%B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ru.wikipedia.org/wiki/%D0%9A%D0%B0%D1%80%D0%BC%D0%B5%D0%BD_(%D0%BE%D0%BF%D0%B5%D1%80%D0%B0)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topmira.com/music/item/530-oper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ranews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op5-top10.ru/wp-content/uploads/2017/07/%C2%AB%D0%9A%D0%B0%D1%80%D0%BC%D0%B5%D0%BD%C2%BB-%D0%96%D0%BE%D1%80%D0%B6-%D0%91%D0%B8%D0%B7%D0%B5.jpg" TargetMode="External"/><Relationship Id="rId2" Type="http://schemas.openxmlformats.org/officeDocument/2006/relationships/hyperlink" Target="http://top5-top10.ru/top-10-samyx-luchshix-ope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Опера «Кармен» Ж. Бизе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</a:b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                                         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8 А класс 2020 год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284984"/>
            <a:ext cx="8458200" cy="1080120"/>
          </a:xfrm>
        </p:spPr>
        <p:txBody>
          <a:bodyPr/>
          <a:lstStyle/>
          <a:p>
            <a:r>
              <a:rPr lang="ru-RU" sz="3600" cap="all" dirty="0">
                <a:solidFill>
                  <a:srgbClr val="002060"/>
                </a:solidFill>
                <a:latin typeface="Times New Roman"/>
                <a:ea typeface="Calibri"/>
                <a:cs typeface="+mj-cs"/>
              </a:rPr>
              <a:t>самая популярная опера в мире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33591"/>
            <a:ext cx="3096344" cy="427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0" y="620688"/>
            <a:ext cx="4392488" cy="570810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Жорж Бизе -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французский 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композитор </a:t>
            </a:r>
            <a:r>
              <a:rPr lang="ru-RU" sz="2800" u="sng" dirty="0" smtClean="0">
                <a:effectLst/>
                <a:latin typeface="Times New Roman" pitchFamily="18" charset="0"/>
                <a:cs typeface="Times New Roman" pitchFamily="18" charset="0"/>
                <a:hlinkClick r:id="rId3"/>
              </a:rPr>
              <a:t>периода романтизма</a:t>
            </a:r>
            <a:r>
              <a:rPr lang="ru-RU" sz="2800" u="sng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u="sng" dirty="0">
                <a:effectLst/>
                <a:latin typeface="Times New Roman" pitchFamily="18" charset="0"/>
                <a:cs typeface="Times New Roman" pitchFamily="18" charset="0"/>
              </a:rPr>
              <a:t>автор оркестровых произведений, романсов, фортепианных пьес, а также опер, самой известной из которых стала «</a:t>
            </a:r>
            <a:r>
              <a:rPr lang="ru-RU" sz="2800" u="sng" dirty="0">
                <a:effectLst/>
                <a:latin typeface="Times New Roman" pitchFamily="18" charset="0"/>
                <a:cs typeface="Times New Roman" pitchFamily="18" charset="0"/>
                <a:hlinkClick r:id="rId4" tooltip="Кармен (опера)"/>
              </a:rPr>
              <a:t>Кармен</a:t>
            </a:r>
            <a:r>
              <a:rPr lang="ru-RU" sz="2800" u="sng" dirty="0">
                <a:effectLst/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38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«Кармен», Жорж Бизе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812088" cy="48965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французского композитора Жоржа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Бизе. Премьера состоялась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 марта 1875 года в парижской "Опера-Комик".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Сюжет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 по мотивам одноимённой новеллы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Проспера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Мериме.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единственное в топ-10 мировых опер произведение на французском языке, при этом во Франции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"Кармен"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являлась самой популярной оперой, уступая итальянским "Травиате" и "Тоске" и "Волшебной флейте" на немецком языке.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отметить, что в некоторые годы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"Кармен"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становится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самой популярной оперой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мире.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topmira.com/music/item/530-opera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617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457199"/>
            <a:ext cx="3984504" cy="54835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Пётр Ильич  Чайковский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«Лет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через десять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Кармен»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будет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самой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популярной оперой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 мире»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671963" cy="467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2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Десять самых исполняемых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www.operanews.ru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00808"/>
            <a:ext cx="86868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•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«Травиата» Верди — 629 постановок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«Богема»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Пуччини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580.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«Кармен» Бизе — 573.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«Волшебная флейта» Моцарта — 571.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«Тоска»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Пуччини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504.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«Свадьба Фигаро» Моцарта — 494.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«Мадам Баттерфляй»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Пуччини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469.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«Севильский цирюльник» Россини — 465.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4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24355D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Топ 10 самых известных опер</a:t>
            </a:r>
            <a:r>
              <a:rPr lang="ru-RU" sz="32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1519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Травиата», Джузеппе Верди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Война и мир», С. Прокофьев по роману Л. Н. Толстого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«Кармен», Жорж Бизе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Лючия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Ламмермур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Доницетти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Богема»,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Джакомо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Пуччини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Волшебная флейта», В. А. Моцарт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Норма»,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Винченцо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Беллини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«Свадьба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Фигаро», В. А. Моцарт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Евгений Онегин», П. И. Чайковский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sz="2600" dirty="0" smtClean="0">
                <a:solidFill>
                  <a:srgbClr val="0070C0"/>
                </a:solidFill>
              </a:rPr>
              <a:t>https</a:t>
            </a:r>
            <a:r>
              <a:rPr lang="en-US" sz="2600" dirty="0">
                <a:solidFill>
                  <a:srgbClr val="0070C0"/>
                </a:solidFill>
              </a:rPr>
              <a:t>://sites.google.com/site/operavseobopere/top-10-samyh-izvestn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15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Сцена из постановки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оперы "Кармен"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Большом театре. В заглавной партии Юлия Мазурова</a:t>
            </a:r>
          </a:p>
        </p:txBody>
      </p:sp>
      <p:pic>
        <p:nvPicPr>
          <p:cNvPr id="4" name="Объект 3" descr="http://topmira.com/images/9/Opera/%D0%9A%D0%B0%D1%80%D0%BC%D0%B5%D0%BD%20%20Carmen%20(%D0%91%D0%BE%D0%BB%D1%8C%D1%88%D0%BE%D0%B9%20%D1%82%D0%B5%D0%B0%D1%82%D1%80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652592" cy="4522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106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 героев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оперы Ж. Бизе «Кармен»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511872" cy="458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02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  <a:t>Назови героев оперы Ж. Бизе «Кармен»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44766"/>
            <a:ext cx="3175794" cy="477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44766"/>
            <a:ext cx="3302868" cy="470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29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  <a:t>Назови героев оперы Ж. Бизе «Кармен»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537942" cy="4953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7923"/>
            <a:ext cx="3061658" cy="470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980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201622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Побывав в оперном театре, Вы наполните свою душу впечатлениями о невероятно красивой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>
                <a:solidFill>
                  <a:srgbClr val="0000FF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  <a:hlinkClick r:id="rId2"/>
              </a:rPr>
              <a:t>http://top5-top10.ru/top-10-samyx-luchshix-oper/</a:t>
            </a:r>
            <a:r>
              <a:rPr lang="ru-RU" sz="24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http://top5-top10.ru/wp-content/uploads/2017/07/%C2%AB%D0%9A%D0%B0%D1%80%D0%BC%D0%B5%D0%BD%C2%BB-%D0%96%D0%BE%D1%80%D0%B6-%D0%91%D0%B8%D0%B7%D0%B5-696x392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7061448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88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620688"/>
            <a:ext cx="8686800" cy="1080120"/>
          </a:xfrm>
        </p:spPr>
        <p:txBody>
          <a:bodyPr>
            <a:normAutofit fontScale="90000"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i="1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i="1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i="1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Волшебный </a:t>
            </a:r>
            <a:r>
              <a:rPr lang="ru-RU" i="1" dirty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мир </a:t>
            </a:r>
            <a:r>
              <a:rPr lang="ru-RU" i="1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искусства</a:t>
            </a: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2000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Музыка </a:t>
            </a:r>
            <a:r>
              <a:rPr lang="ru-RU" sz="2000" dirty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А. </a:t>
            </a:r>
            <a:r>
              <a:rPr lang="ru-RU" sz="2000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  <a:cs typeface="Times New Roman"/>
              </a:rPr>
              <a:t>Ермолова</a:t>
            </a:r>
            <a:r>
              <a:rPr lang="ru-RU" sz="2000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rgbClr val="6D6D6D"/>
                </a:solidFill>
                <a:effectLst/>
                <a:latin typeface="Times New Roman"/>
                <a:ea typeface="Times New Roman"/>
              </a:rPr>
              <a:t>Слова </a:t>
            </a:r>
            <a:r>
              <a:rPr lang="ru-RU" sz="2000" dirty="0">
                <a:solidFill>
                  <a:srgbClr val="6D6D6D"/>
                </a:solidFill>
                <a:effectLst/>
                <a:latin typeface="Times New Roman"/>
                <a:ea typeface="Times New Roman"/>
              </a:rPr>
              <a:t>К. Кряжевой</a:t>
            </a:r>
            <a:r>
              <a:rPr lang="ru-RU" dirty="0">
                <a:solidFill>
                  <a:srgbClr val="6D6D6D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6D6D6D"/>
                </a:solidFill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82453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У истока реки зародился сюжет,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По страницам перо закружилось.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Всё, что думал и чувствовал добрый поэт,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На бумаге теперь отразилось.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b="1" dirty="0">
                <a:solidFill>
                  <a:srgbClr val="6D6D6D"/>
                </a:solidFill>
                <a:latin typeface="Times New Roman"/>
                <a:ea typeface="Times New Roman"/>
              </a:rPr>
              <a:t>Припев</a:t>
            </a: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: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Волшебный мир искусства –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Мир, полный вдохновения.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Волшебный мир искусства –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Художника творение.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Волшебный мир искусства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Волнует наши чувства,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К себе зовёт волшебный мир искусства,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  <a:t>К себе зовёт волшебный мир искусства.</a:t>
            </a:r>
            <a:br>
              <a:rPr lang="ru-RU" dirty="0">
                <a:solidFill>
                  <a:srgbClr val="6D6D6D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7916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150</TotalTime>
  <Words>259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Опера «Кармен» Ж. Бизе                                            8 А класс 2020 год</vt:lpstr>
      <vt:lpstr>Жорж Бизе -французский композитор периода романтизма, автор оркестровых произведений, романсов, фортепианных пьес, а также опер, самой известной из которых стала «Кармен».</vt:lpstr>
      <vt:lpstr>«Кармен», Жорж Бизе  </vt:lpstr>
      <vt:lpstr>Пётр Ильич  Чайковский   «Лет  через десять  «Кармен»  будет  самой популярной оперой  в мире»  </vt:lpstr>
      <vt:lpstr>Десять самых исполняемых опер                                             www.operanews.ru </vt:lpstr>
      <vt:lpstr>Топ 10 самых известных опер </vt:lpstr>
      <vt:lpstr>Сцена из постановки оперы "Кармен" в Большом театре. В заглавной партии Юлия Мазурова</vt:lpstr>
      <vt:lpstr>Назови героев оперы Ж. Бизе «Кармен»</vt:lpstr>
      <vt:lpstr>Назови героев оперы Ж. Бизе «Кармен»</vt:lpstr>
      <vt:lpstr>Назови героев оперы Ж. Бизе «Кармен»</vt:lpstr>
      <vt:lpstr>Побывав в оперном театре, Вы наполните свою душу впечатлениями о невероятно красивой музыке http://top5-top10.ru/top-10-samyx-luchshix-oper/ </vt:lpstr>
      <vt:lpstr> Волшебный мир искусства Музыка А. Ермолова Слова К. Кряжевой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 «Кармен» Ж. Бизе</dc:title>
  <dc:creator>Natalia</dc:creator>
  <cp:lastModifiedBy>Natalia</cp:lastModifiedBy>
  <cp:revision>13</cp:revision>
  <dcterms:created xsi:type="dcterms:W3CDTF">2020-11-17T08:22:05Z</dcterms:created>
  <dcterms:modified xsi:type="dcterms:W3CDTF">2021-08-05T08:37:10Z</dcterms:modified>
</cp:coreProperties>
</file>