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6" r:id="rId3"/>
    <p:sldId id="258" r:id="rId4"/>
    <p:sldId id="277" r:id="rId5"/>
    <p:sldId id="278" r:id="rId6"/>
    <p:sldId id="260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91" r:id="rId16"/>
    <p:sldId id="288" r:id="rId17"/>
    <p:sldId id="289" r:id="rId18"/>
    <p:sldId id="290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943C0F6-9ABE-4A40-A0EA-0B218C9DBF2F}">
          <p14:sldIdLst>
            <p14:sldId id="256"/>
            <p14:sldId id="276"/>
            <p14:sldId id="258"/>
            <p14:sldId id="277"/>
            <p14:sldId id="278"/>
          </p14:sldIdLst>
        </p14:section>
        <p14:section name="Раздел без заголовка" id="{A3536001-E3A9-47D0-9956-AA043117BC5C}">
          <p14:sldIdLst>
            <p14:sldId id="260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91"/>
            <p14:sldId id="288"/>
            <p14:sldId id="289"/>
            <p14:sldId id="290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52AB7-9ADF-46C7-800F-8C7C0F9D73B5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CFFDEC8F-AC17-4ADD-A107-DA2FB9409A33}">
      <dgm:prSet phldrT="[Текст]" custT="1"/>
      <dgm:spPr>
        <a:xfrm>
          <a:off x="1813751" y="89846"/>
          <a:ext cx="1858896" cy="1858896"/>
        </a:xfrm>
        <a:prstGeom prst="ellipse">
          <a:avLst/>
        </a:prstGeom>
        <a:solidFill>
          <a:srgbClr val="9BBB59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lassica One" pitchFamily="66" charset="0"/>
              <a:ea typeface="+mn-ea"/>
              <a:cs typeface="Gautami" pitchFamily="34" charset="0"/>
            </a:rPr>
            <a:t>Окружающий мир</a:t>
          </a:r>
        </a:p>
      </dgm:t>
    </dgm:pt>
    <dgm:pt modelId="{3FEC0258-7513-407D-B10A-1B982D535F7C}" type="parTrans" cxnId="{43202728-9FF3-4CC4-9EF3-05C0748058C0}">
      <dgm:prSet/>
      <dgm:spPr/>
      <dgm:t>
        <a:bodyPr/>
        <a:lstStyle/>
        <a:p>
          <a:endParaRPr lang="ru-RU"/>
        </a:p>
      </dgm:t>
    </dgm:pt>
    <dgm:pt modelId="{A6EB1903-C1BC-41E9-AB69-53B78063B074}" type="sibTrans" cxnId="{43202728-9FF3-4CC4-9EF3-05C0748058C0}">
      <dgm:prSet/>
      <dgm:spPr/>
      <dgm:t>
        <a:bodyPr/>
        <a:lstStyle/>
        <a:p>
          <a:endParaRPr lang="ru-RU"/>
        </a:p>
      </dgm:t>
    </dgm:pt>
    <dgm:pt modelId="{541B906E-3AE1-4AA0-8ABD-90BDDFC5AEDF}">
      <dgm:prSet phldrT="[Текст]" custT="1"/>
      <dgm:spPr>
        <a:xfrm>
          <a:off x="2400295" y="1250318"/>
          <a:ext cx="1858896" cy="1858896"/>
        </a:xfrm>
        <a:prstGeom prst="ellipse">
          <a:avLst/>
        </a:prstGeom>
        <a:solidFill>
          <a:srgbClr val="9BBB59">
            <a:alpha val="50000"/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lassica One" pitchFamily="66" charset="0"/>
              <a:ea typeface="+mn-ea"/>
              <a:cs typeface="+mn-cs"/>
            </a:rPr>
            <a:t>Русский язык </a:t>
          </a:r>
        </a:p>
      </dgm:t>
    </dgm:pt>
    <dgm:pt modelId="{D6A8D39F-4742-43DB-9A01-120BAB280AA4}" type="parTrans" cxnId="{FC9DF081-C896-47F3-AD61-5FD6ED2BC3DF}">
      <dgm:prSet/>
      <dgm:spPr/>
      <dgm:t>
        <a:bodyPr/>
        <a:lstStyle/>
        <a:p>
          <a:endParaRPr lang="ru-RU"/>
        </a:p>
      </dgm:t>
    </dgm:pt>
    <dgm:pt modelId="{C53CC5DF-E840-495D-BE27-1C7910722AE9}" type="sibTrans" cxnId="{FC9DF081-C896-47F3-AD61-5FD6ED2BC3DF}">
      <dgm:prSet/>
      <dgm:spPr/>
      <dgm:t>
        <a:bodyPr/>
        <a:lstStyle/>
        <a:p>
          <a:endParaRPr lang="ru-RU"/>
        </a:p>
      </dgm:t>
    </dgm:pt>
    <dgm:pt modelId="{332CF6ED-20D5-4AFC-B382-48FD2F44A7B6}">
      <dgm:prSet phldrT="[Текст]" custT="1"/>
      <dgm:spPr>
        <a:xfrm>
          <a:off x="1143000" y="1251656"/>
          <a:ext cx="1858896" cy="1858896"/>
        </a:xfrm>
        <a:prstGeom prst="ellipse">
          <a:avLst/>
        </a:prstGeom>
        <a:solidFill>
          <a:srgbClr val="9BBB59">
            <a:alpha val="50000"/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800" b="1" i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lassica One" pitchFamily="66" charset="0"/>
              <a:ea typeface="+mn-ea"/>
              <a:cs typeface="Gautami" pitchFamily="34" charset="0"/>
            </a:rPr>
            <a:t>Матема</a:t>
          </a:r>
          <a:r>
            <a:rPr lang="ru-RU" sz="18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lassica One" pitchFamily="66" charset="0"/>
              <a:ea typeface="+mn-ea"/>
              <a:cs typeface="Gautami" pitchFamily="34" charset="0"/>
            </a:rPr>
            <a:t>-тика</a:t>
          </a:r>
          <a:endParaRPr lang="ru-RU" sz="1800" b="1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lassica One" pitchFamily="66" charset="0"/>
            <a:ea typeface="+mn-ea"/>
            <a:cs typeface="Gautami" pitchFamily="34" charset="0"/>
          </a:endParaRPr>
        </a:p>
      </dgm:t>
    </dgm:pt>
    <dgm:pt modelId="{A4B9A659-1CF3-4E2A-8E2E-B914F11786FD}" type="parTrans" cxnId="{EB74ECDF-E013-4EBB-AB77-05FFB720DB80}">
      <dgm:prSet/>
      <dgm:spPr/>
      <dgm:t>
        <a:bodyPr/>
        <a:lstStyle/>
        <a:p>
          <a:endParaRPr lang="ru-RU"/>
        </a:p>
      </dgm:t>
    </dgm:pt>
    <dgm:pt modelId="{CD58A196-257B-4AF8-885C-6BB820397B3E}" type="sibTrans" cxnId="{EB74ECDF-E013-4EBB-AB77-05FFB720DB80}">
      <dgm:prSet/>
      <dgm:spPr/>
      <dgm:t>
        <a:bodyPr/>
        <a:lstStyle/>
        <a:p>
          <a:endParaRPr lang="ru-RU"/>
        </a:p>
      </dgm:t>
    </dgm:pt>
    <dgm:pt modelId="{E90AC5FA-9E84-4AF8-82B5-A571A5DD17F9}" type="pres">
      <dgm:prSet presAssocID="{2E852AB7-9ADF-46C7-800F-8C7C0F9D73B5}" presName="compositeShape" presStyleCnt="0">
        <dgm:presLayoutVars>
          <dgm:chMax val="7"/>
          <dgm:dir/>
          <dgm:resizeHandles val="exact"/>
        </dgm:presLayoutVars>
      </dgm:prSet>
      <dgm:spPr/>
    </dgm:pt>
    <dgm:pt modelId="{E707604F-0AD0-41DB-9C8C-2B63D94F6DA3}" type="pres">
      <dgm:prSet presAssocID="{CFFDEC8F-AC17-4ADD-A107-DA2FB9409A33}" presName="circ1" presStyleLbl="vennNode1" presStyleIdx="0" presStyleCnt="3"/>
      <dgm:spPr/>
      <dgm:t>
        <a:bodyPr/>
        <a:lstStyle/>
        <a:p>
          <a:endParaRPr lang="ru-RU"/>
        </a:p>
      </dgm:t>
    </dgm:pt>
    <dgm:pt modelId="{378523B4-2F63-4CB4-8002-C8E2FE511688}" type="pres">
      <dgm:prSet presAssocID="{CFFDEC8F-AC17-4ADD-A107-DA2FB9409A3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8871E-BB28-4984-B2CB-84E2D0AA1DFB}" type="pres">
      <dgm:prSet presAssocID="{541B906E-3AE1-4AA0-8ABD-90BDDFC5AEDF}" presName="circ2" presStyleLbl="vennNode1" presStyleIdx="1" presStyleCnt="3" custLinFactNeighborX="-4530" custLinFactNeighborY="-72"/>
      <dgm:spPr/>
      <dgm:t>
        <a:bodyPr/>
        <a:lstStyle/>
        <a:p>
          <a:endParaRPr lang="ru-RU"/>
        </a:p>
      </dgm:t>
    </dgm:pt>
    <dgm:pt modelId="{FB3E3F2F-5A1D-40E7-AF69-8E19C418071C}" type="pres">
      <dgm:prSet presAssocID="{541B906E-3AE1-4AA0-8ABD-90BDDFC5AED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F5653-B7C6-4AA0-AA0F-B7DE2596EAA5}" type="pres">
      <dgm:prSet presAssocID="{332CF6ED-20D5-4AFC-B382-48FD2F44A7B6}" presName="circ3" presStyleLbl="vennNode1" presStyleIdx="2" presStyleCnt="3"/>
      <dgm:spPr/>
      <dgm:t>
        <a:bodyPr/>
        <a:lstStyle/>
        <a:p>
          <a:endParaRPr lang="ru-RU"/>
        </a:p>
      </dgm:t>
    </dgm:pt>
    <dgm:pt modelId="{38736268-D9C6-46DC-B01A-F1AA87427B3B}" type="pres">
      <dgm:prSet presAssocID="{332CF6ED-20D5-4AFC-B382-48FD2F44A7B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74ECDF-E013-4EBB-AB77-05FFB720DB80}" srcId="{2E852AB7-9ADF-46C7-800F-8C7C0F9D73B5}" destId="{332CF6ED-20D5-4AFC-B382-48FD2F44A7B6}" srcOrd="2" destOrd="0" parTransId="{A4B9A659-1CF3-4E2A-8E2E-B914F11786FD}" sibTransId="{CD58A196-257B-4AF8-885C-6BB820397B3E}"/>
    <dgm:cxn modelId="{C5C860B9-7A48-4160-8AA2-9383E24E664B}" type="presOf" srcId="{CFFDEC8F-AC17-4ADD-A107-DA2FB9409A33}" destId="{378523B4-2F63-4CB4-8002-C8E2FE511688}" srcOrd="1" destOrd="0" presId="urn:microsoft.com/office/officeart/2005/8/layout/venn1"/>
    <dgm:cxn modelId="{FC9DF081-C896-47F3-AD61-5FD6ED2BC3DF}" srcId="{2E852AB7-9ADF-46C7-800F-8C7C0F9D73B5}" destId="{541B906E-3AE1-4AA0-8ABD-90BDDFC5AEDF}" srcOrd="1" destOrd="0" parTransId="{D6A8D39F-4742-43DB-9A01-120BAB280AA4}" sibTransId="{C53CC5DF-E840-495D-BE27-1C7910722AE9}"/>
    <dgm:cxn modelId="{0DF310FA-C614-4FC0-87DA-EFE8A1869829}" type="presOf" srcId="{541B906E-3AE1-4AA0-8ABD-90BDDFC5AEDF}" destId="{0678871E-BB28-4984-B2CB-84E2D0AA1DFB}" srcOrd="0" destOrd="0" presId="urn:microsoft.com/office/officeart/2005/8/layout/venn1"/>
    <dgm:cxn modelId="{0E05B8CF-A53B-443B-9C21-4CFBE814F8EE}" type="presOf" srcId="{2E852AB7-9ADF-46C7-800F-8C7C0F9D73B5}" destId="{E90AC5FA-9E84-4AF8-82B5-A571A5DD17F9}" srcOrd="0" destOrd="0" presId="urn:microsoft.com/office/officeart/2005/8/layout/venn1"/>
    <dgm:cxn modelId="{594BF480-2776-42C0-8F93-C0889E8C83CE}" type="presOf" srcId="{541B906E-3AE1-4AA0-8ABD-90BDDFC5AEDF}" destId="{FB3E3F2F-5A1D-40E7-AF69-8E19C418071C}" srcOrd="1" destOrd="0" presId="urn:microsoft.com/office/officeart/2005/8/layout/venn1"/>
    <dgm:cxn modelId="{43202728-9FF3-4CC4-9EF3-05C0748058C0}" srcId="{2E852AB7-9ADF-46C7-800F-8C7C0F9D73B5}" destId="{CFFDEC8F-AC17-4ADD-A107-DA2FB9409A33}" srcOrd="0" destOrd="0" parTransId="{3FEC0258-7513-407D-B10A-1B982D535F7C}" sibTransId="{A6EB1903-C1BC-41E9-AB69-53B78063B074}"/>
    <dgm:cxn modelId="{40F48DB8-26DD-4220-A3A0-82E90BCD763C}" type="presOf" srcId="{CFFDEC8F-AC17-4ADD-A107-DA2FB9409A33}" destId="{E707604F-0AD0-41DB-9C8C-2B63D94F6DA3}" srcOrd="0" destOrd="0" presId="urn:microsoft.com/office/officeart/2005/8/layout/venn1"/>
    <dgm:cxn modelId="{76FA052C-0C2D-407B-928A-C48810662DE9}" type="presOf" srcId="{332CF6ED-20D5-4AFC-B382-48FD2F44A7B6}" destId="{821F5653-B7C6-4AA0-AA0F-B7DE2596EAA5}" srcOrd="0" destOrd="0" presId="urn:microsoft.com/office/officeart/2005/8/layout/venn1"/>
    <dgm:cxn modelId="{77627338-BBFC-45A2-9B74-04ED57D3F173}" type="presOf" srcId="{332CF6ED-20D5-4AFC-B382-48FD2F44A7B6}" destId="{38736268-D9C6-46DC-B01A-F1AA87427B3B}" srcOrd="1" destOrd="0" presId="urn:microsoft.com/office/officeart/2005/8/layout/venn1"/>
    <dgm:cxn modelId="{F35BC84C-7485-442A-8153-9DF41DCFCE6D}" type="presParOf" srcId="{E90AC5FA-9E84-4AF8-82B5-A571A5DD17F9}" destId="{E707604F-0AD0-41DB-9C8C-2B63D94F6DA3}" srcOrd="0" destOrd="0" presId="urn:microsoft.com/office/officeart/2005/8/layout/venn1"/>
    <dgm:cxn modelId="{F31B996D-7CA9-4CC3-BFFC-ED1CFB9687D1}" type="presParOf" srcId="{E90AC5FA-9E84-4AF8-82B5-A571A5DD17F9}" destId="{378523B4-2F63-4CB4-8002-C8E2FE511688}" srcOrd="1" destOrd="0" presId="urn:microsoft.com/office/officeart/2005/8/layout/venn1"/>
    <dgm:cxn modelId="{59564A8F-E087-4B3F-8B43-FB51613D00B3}" type="presParOf" srcId="{E90AC5FA-9E84-4AF8-82B5-A571A5DD17F9}" destId="{0678871E-BB28-4984-B2CB-84E2D0AA1DFB}" srcOrd="2" destOrd="0" presId="urn:microsoft.com/office/officeart/2005/8/layout/venn1"/>
    <dgm:cxn modelId="{0A9804FE-A2C2-428F-AB15-6BB85D16EDB9}" type="presParOf" srcId="{E90AC5FA-9E84-4AF8-82B5-A571A5DD17F9}" destId="{FB3E3F2F-5A1D-40E7-AF69-8E19C418071C}" srcOrd="3" destOrd="0" presId="urn:microsoft.com/office/officeart/2005/8/layout/venn1"/>
    <dgm:cxn modelId="{A0CCA7B1-788E-4961-AB3D-53B4B7F7D399}" type="presParOf" srcId="{E90AC5FA-9E84-4AF8-82B5-A571A5DD17F9}" destId="{821F5653-B7C6-4AA0-AA0F-B7DE2596EAA5}" srcOrd="4" destOrd="0" presId="urn:microsoft.com/office/officeart/2005/8/layout/venn1"/>
    <dgm:cxn modelId="{AE8A09AA-CAD5-49B7-ADF7-F5DFED690B4F}" type="presParOf" srcId="{E90AC5FA-9E84-4AF8-82B5-A571A5DD17F9}" destId="{38736268-D9C6-46DC-B01A-F1AA87427B3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CFAF19-67E0-47CF-9C90-FED11C7BD58D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F551F9-08AD-48B2-B30A-55A2A94C51B4}">
      <dgm:prSet phldrT="[Текст]" custT="1"/>
      <dgm:spPr/>
      <dgm:t>
        <a:bodyPr/>
        <a:lstStyle/>
        <a:p>
          <a:r>
            <a:rPr lang="ru-RU" sz="1800" dirty="0" smtClean="0"/>
            <a:t>Создать условия для группового взаимодействия при решении проектной задачи, развивая у учеников умения и навыки самостоятельной и групповой работы</a:t>
          </a:r>
          <a:endParaRPr lang="ru-RU" sz="1800" dirty="0"/>
        </a:p>
      </dgm:t>
    </dgm:pt>
    <dgm:pt modelId="{823EE028-48FB-43A1-95A4-A0D16BA5A2D4}" type="parTrans" cxnId="{467A29E1-13A6-4D87-A033-182A62C83144}">
      <dgm:prSet/>
      <dgm:spPr/>
      <dgm:t>
        <a:bodyPr/>
        <a:lstStyle/>
        <a:p>
          <a:endParaRPr lang="ru-RU"/>
        </a:p>
      </dgm:t>
    </dgm:pt>
    <dgm:pt modelId="{CC459D24-9D29-4613-AF8C-CEDC549C1515}" type="sibTrans" cxnId="{467A29E1-13A6-4D87-A033-182A62C83144}">
      <dgm:prSet/>
      <dgm:spPr/>
      <dgm:t>
        <a:bodyPr/>
        <a:lstStyle/>
        <a:p>
          <a:endParaRPr lang="ru-RU"/>
        </a:p>
      </dgm:t>
    </dgm:pt>
    <dgm:pt modelId="{08D71641-5722-4C85-B884-6A4D293CE8A7}">
      <dgm:prSet phldrT="[Текст]"/>
      <dgm:spPr/>
      <dgm:t>
        <a:bodyPr/>
        <a:lstStyle/>
        <a:p>
          <a:r>
            <a:rPr lang="ru-RU" dirty="0" smtClean="0"/>
            <a:t>Развивать рефлексивные и творческие способности учащихся.</a:t>
          </a:r>
          <a:endParaRPr lang="ru-RU" dirty="0"/>
        </a:p>
      </dgm:t>
    </dgm:pt>
    <dgm:pt modelId="{10640A18-D0C1-4BAC-90F4-243D42DEBF49}" type="parTrans" cxnId="{F9D514D9-CEE8-436B-A3E9-8E1FB1E0597B}">
      <dgm:prSet/>
      <dgm:spPr/>
      <dgm:t>
        <a:bodyPr/>
        <a:lstStyle/>
        <a:p>
          <a:endParaRPr lang="ru-RU"/>
        </a:p>
      </dgm:t>
    </dgm:pt>
    <dgm:pt modelId="{EDB8FD6B-E657-4986-9D27-35FEE12D1432}" type="sibTrans" cxnId="{F9D514D9-CEE8-436B-A3E9-8E1FB1E0597B}">
      <dgm:prSet/>
      <dgm:spPr/>
      <dgm:t>
        <a:bodyPr/>
        <a:lstStyle/>
        <a:p>
          <a:endParaRPr lang="ru-RU"/>
        </a:p>
      </dgm:t>
    </dgm:pt>
    <dgm:pt modelId="{176994CB-C338-4AA1-8BB4-C00F4BA8B81A}">
      <dgm:prSet phldrT="[Текст]"/>
      <dgm:spPr/>
      <dgm:t>
        <a:bodyPr/>
        <a:lstStyle/>
        <a:p>
          <a:r>
            <a:rPr lang="ru-RU" dirty="0" smtClean="0"/>
            <a:t>Воспитывать экологическую культуру.</a:t>
          </a:r>
          <a:endParaRPr lang="ru-RU" dirty="0"/>
        </a:p>
      </dgm:t>
    </dgm:pt>
    <dgm:pt modelId="{CE9F7926-6E9C-446E-97EC-093A772C07AA}" type="parTrans" cxnId="{4F8DF50D-AE2E-4107-922A-7A9D8EDBE6B5}">
      <dgm:prSet/>
      <dgm:spPr/>
      <dgm:t>
        <a:bodyPr/>
        <a:lstStyle/>
        <a:p>
          <a:endParaRPr lang="ru-RU"/>
        </a:p>
      </dgm:t>
    </dgm:pt>
    <dgm:pt modelId="{CF30F818-D397-4274-BE08-80B28B8D7F49}" type="sibTrans" cxnId="{4F8DF50D-AE2E-4107-922A-7A9D8EDBE6B5}">
      <dgm:prSet/>
      <dgm:spPr/>
      <dgm:t>
        <a:bodyPr/>
        <a:lstStyle/>
        <a:p>
          <a:endParaRPr lang="ru-RU"/>
        </a:p>
      </dgm:t>
    </dgm:pt>
    <dgm:pt modelId="{9C61F246-A6F7-41A3-9AB0-DCC2E20B53D2}">
      <dgm:prSet/>
      <dgm:spPr/>
      <dgm:t>
        <a:bodyPr/>
        <a:lstStyle/>
        <a:p>
          <a:r>
            <a:rPr lang="ru-RU" dirty="0" smtClean="0"/>
            <a:t>Отработать умения анализировать материал, обобщать, использовать эти умения в нестандартной ситуации</a:t>
          </a:r>
          <a:endParaRPr lang="ru-RU" dirty="0"/>
        </a:p>
      </dgm:t>
    </dgm:pt>
    <dgm:pt modelId="{58552C2A-E879-4A9F-A645-BB7EBB79851C}" type="parTrans" cxnId="{50324761-A3E5-4489-B17D-2AFC4F649AF3}">
      <dgm:prSet/>
      <dgm:spPr/>
      <dgm:t>
        <a:bodyPr/>
        <a:lstStyle/>
        <a:p>
          <a:endParaRPr lang="ru-RU"/>
        </a:p>
      </dgm:t>
    </dgm:pt>
    <dgm:pt modelId="{107F781C-A00B-4771-9F9C-E8C236526662}" type="sibTrans" cxnId="{50324761-A3E5-4489-B17D-2AFC4F649AF3}">
      <dgm:prSet/>
      <dgm:spPr/>
      <dgm:t>
        <a:bodyPr/>
        <a:lstStyle/>
        <a:p>
          <a:endParaRPr lang="ru-RU"/>
        </a:p>
      </dgm:t>
    </dgm:pt>
    <dgm:pt modelId="{8EEE4511-8481-434A-99DF-CFCB8F1F0B69}" type="pres">
      <dgm:prSet presAssocID="{BBCFAF19-67E0-47CF-9C90-FED11C7BD58D}" presName="Name0" presStyleCnt="0">
        <dgm:presLayoutVars>
          <dgm:chMax val="7"/>
          <dgm:chPref val="7"/>
          <dgm:dir/>
        </dgm:presLayoutVars>
      </dgm:prSet>
      <dgm:spPr/>
    </dgm:pt>
    <dgm:pt modelId="{E5AEAFB8-EF92-43C7-9469-DCF090D12963}" type="pres">
      <dgm:prSet presAssocID="{BBCFAF19-67E0-47CF-9C90-FED11C7BD58D}" presName="Name1" presStyleCnt="0"/>
      <dgm:spPr/>
    </dgm:pt>
    <dgm:pt modelId="{89489E89-642B-44F8-BA3D-F541C24B9741}" type="pres">
      <dgm:prSet presAssocID="{BBCFAF19-67E0-47CF-9C90-FED11C7BD58D}" presName="cycle" presStyleCnt="0"/>
      <dgm:spPr/>
    </dgm:pt>
    <dgm:pt modelId="{9B1A0166-C57A-4CCD-847C-9A29EE846405}" type="pres">
      <dgm:prSet presAssocID="{BBCFAF19-67E0-47CF-9C90-FED11C7BD58D}" presName="srcNode" presStyleLbl="node1" presStyleIdx="0" presStyleCnt="4"/>
      <dgm:spPr/>
    </dgm:pt>
    <dgm:pt modelId="{408228B1-B548-4F0D-98DF-DA294840E02E}" type="pres">
      <dgm:prSet presAssocID="{BBCFAF19-67E0-47CF-9C90-FED11C7BD58D}" presName="conn" presStyleLbl="parChTrans1D2" presStyleIdx="0" presStyleCnt="1"/>
      <dgm:spPr/>
    </dgm:pt>
    <dgm:pt modelId="{A9234EF2-7F13-4174-9424-F96B6DDB91FF}" type="pres">
      <dgm:prSet presAssocID="{BBCFAF19-67E0-47CF-9C90-FED11C7BD58D}" presName="extraNode" presStyleLbl="node1" presStyleIdx="0" presStyleCnt="4"/>
      <dgm:spPr/>
    </dgm:pt>
    <dgm:pt modelId="{C3308094-D34E-4D05-A762-47D543FC26AB}" type="pres">
      <dgm:prSet presAssocID="{BBCFAF19-67E0-47CF-9C90-FED11C7BD58D}" presName="dstNode" presStyleLbl="node1" presStyleIdx="0" presStyleCnt="4"/>
      <dgm:spPr/>
    </dgm:pt>
    <dgm:pt modelId="{7616DCAA-74E3-4914-B16C-1879BC459CBB}" type="pres">
      <dgm:prSet presAssocID="{17F551F9-08AD-48B2-B30A-55A2A94C51B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0BAC1-F17D-4E98-93DF-F44AEBC68C8B}" type="pres">
      <dgm:prSet presAssocID="{17F551F9-08AD-48B2-B30A-55A2A94C51B4}" presName="accent_1" presStyleCnt="0"/>
      <dgm:spPr/>
    </dgm:pt>
    <dgm:pt modelId="{ECB4CABD-FA78-4736-8493-BB610F6BBC77}" type="pres">
      <dgm:prSet presAssocID="{17F551F9-08AD-48B2-B30A-55A2A94C51B4}" presName="accentRepeatNode" presStyleLbl="solidFgAcc1" presStyleIdx="0" presStyleCnt="4"/>
      <dgm:spPr>
        <a:gradFill rotWithShape="0">
          <a:gsLst>
            <a:gs pos="28000">
              <a:schemeClr val="accent1">
                <a:lumMod val="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</a:gradFill>
      </dgm:spPr>
    </dgm:pt>
    <dgm:pt modelId="{E9AF70E7-AE36-4169-881D-B34AB9EBD397}" type="pres">
      <dgm:prSet presAssocID="{9C61F246-A6F7-41A3-9AB0-DCC2E20B53D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F2345-59B2-4605-ABB2-941FF0481AA5}" type="pres">
      <dgm:prSet presAssocID="{9C61F246-A6F7-41A3-9AB0-DCC2E20B53D2}" presName="accent_2" presStyleCnt="0"/>
      <dgm:spPr/>
    </dgm:pt>
    <dgm:pt modelId="{FAB6FDF0-F329-43F2-B4E9-EA0864A21F56}" type="pres">
      <dgm:prSet presAssocID="{9C61F246-A6F7-41A3-9AB0-DCC2E20B53D2}" presName="accentRepeatNode" presStyleLbl="solidFgAcc1" presStyleIdx="1" presStyleCnt="4"/>
      <dgm:spPr>
        <a:gradFill rotWithShape="0">
          <a:gsLst>
            <a:gs pos="28000">
              <a:schemeClr val="accent6">
                <a:lumMod val="60000"/>
                <a:lumOff val="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</a:gradFill>
      </dgm:spPr>
    </dgm:pt>
    <dgm:pt modelId="{E059B364-E9A3-46C3-906C-40B1E12FF08C}" type="pres">
      <dgm:prSet presAssocID="{08D71641-5722-4C85-B884-6A4D293CE8A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E1D85-3A7A-4663-8062-0EBC090730DC}" type="pres">
      <dgm:prSet presAssocID="{08D71641-5722-4C85-B884-6A4D293CE8A7}" presName="accent_3" presStyleCnt="0"/>
      <dgm:spPr/>
    </dgm:pt>
    <dgm:pt modelId="{2A3DE098-9ACC-4F19-975F-FD1825CD510E}" type="pres">
      <dgm:prSet presAssocID="{08D71641-5722-4C85-B884-6A4D293CE8A7}" presName="accentRepeatNode" presStyleLbl="solidFgAcc1" presStyleIdx="2" presStyleCnt="4" custLinFactNeighborX="-7529" custLinFactNeighborY="-3450"/>
      <dgm:spPr>
        <a:gradFill rotWithShape="0">
          <a:gsLst>
            <a:gs pos="56000">
              <a:srgbClr val="FFC000"/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</a:gradFill>
      </dgm:spPr>
    </dgm:pt>
    <dgm:pt modelId="{DA3F7E1F-7DF8-4591-B6D0-8D9B04A2E858}" type="pres">
      <dgm:prSet presAssocID="{176994CB-C338-4AA1-8BB4-C00F4BA8B81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B0020-A126-4DE1-B0DF-F20DD56230BB}" type="pres">
      <dgm:prSet presAssocID="{176994CB-C338-4AA1-8BB4-C00F4BA8B81A}" presName="accent_4" presStyleCnt="0"/>
      <dgm:spPr/>
    </dgm:pt>
    <dgm:pt modelId="{7BDBEB57-BF58-48F3-8556-1E2FBECAB2D1}" type="pres">
      <dgm:prSet presAssocID="{176994CB-C338-4AA1-8BB4-C00F4BA8B81A}" presName="accentRepeatNode" presStyleLbl="solidFgAcc1" presStyleIdx="3" presStyleCnt="4"/>
      <dgm:spPr>
        <a:gradFill rotWithShape="0">
          <a:gsLst>
            <a:gs pos="68752">
              <a:srgbClr val="A185B6"/>
            </a:gs>
            <a:gs pos="28000">
              <a:srgbClr val="7030A0"/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</a:gradFill>
      </dgm:spPr>
    </dgm:pt>
  </dgm:ptLst>
  <dgm:cxnLst>
    <dgm:cxn modelId="{728ABCB4-DA14-4DB2-93F5-8C86B23F11AF}" type="presOf" srcId="{9C61F246-A6F7-41A3-9AB0-DCC2E20B53D2}" destId="{E9AF70E7-AE36-4169-881D-B34AB9EBD397}" srcOrd="0" destOrd="0" presId="urn:microsoft.com/office/officeart/2008/layout/VerticalCurvedList"/>
    <dgm:cxn modelId="{D7E19E97-E47B-4B54-8C5E-1EF19C6A25DF}" type="presOf" srcId="{08D71641-5722-4C85-B884-6A4D293CE8A7}" destId="{E059B364-E9A3-46C3-906C-40B1E12FF08C}" srcOrd="0" destOrd="0" presId="urn:microsoft.com/office/officeart/2008/layout/VerticalCurvedList"/>
    <dgm:cxn modelId="{B1033CF1-7FBE-4BAF-B670-3B22424CD639}" type="presOf" srcId="{17F551F9-08AD-48B2-B30A-55A2A94C51B4}" destId="{7616DCAA-74E3-4914-B16C-1879BC459CBB}" srcOrd="0" destOrd="0" presId="urn:microsoft.com/office/officeart/2008/layout/VerticalCurvedList"/>
    <dgm:cxn modelId="{19C62992-25C9-49F4-91F6-55478C7E4939}" type="presOf" srcId="{BBCFAF19-67E0-47CF-9C90-FED11C7BD58D}" destId="{8EEE4511-8481-434A-99DF-CFCB8F1F0B69}" srcOrd="0" destOrd="0" presId="urn:microsoft.com/office/officeart/2008/layout/VerticalCurvedList"/>
    <dgm:cxn modelId="{4F8DF50D-AE2E-4107-922A-7A9D8EDBE6B5}" srcId="{BBCFAF19-67E0-47CF-9C90-FED11C7BD58D}" destId="{176994CB-C338-4AA1-8BB4-C00F4BA8B81A}" srcOrd="3" destOrd="0" parTransId="{CE9F7926-6E9C-446E-97EC-093A772C07AA}" sibTransId="{CF30F818-D397-4274-BE08-80B28B8D7F49}"/>
    <dgm:cxn modelId="{50384EF8-43C6-4AFD-8FB1-D1503B2E9BC2}" type="presOf" srcId="{176994CB-C338-4AA1-8BB4-C00F4BA8B81A}" destId="{DA3F7E1F-7DF8-4591-B6D0-8D9B04A2E858}" srcOrd="0" destOrd="0" presId="urn:microsoft.com/office/officeart/2008/layout/VerticalCurvedList"/>
    <dgm:cxn modelId="{F9D514D9-CEE8-436B-A3E9-8E1FB1E0597B}" srcId="{BBCFAF19-67E0-47CF-9C90-FED11C7BD58D}" destId="{08D71641-5722-4C85-B884-6A4D293CE8A7}" srcOrd="2" destOrd="0" parTransId="{10640A18-D0C1-4BAC-90F4-243D42DEBF49}" sibTransId="{EDB8FD6B-E657-4986-9D27-35FEE12D1432}"/>
    <dgm:cxn modelId="{70526DA7-5CDB-4AED-A324-C7805BF9B681}" type="presOf" srcId="{CC459D24-9D29-4613-AF8C-CEDC549C1515}" destId="{408228B1-B548-4F0D-98DF-DA294840E02E}" srcOrd="0" destOrd="0" presId="urn:microsoft.com/office/officeart/2008/layout/VerticalCurvedList"/>
    <dgm:cxn modelId="{467A29E1-13A6-4D87-A033-182A62C83144}" srcId="{BBCFAF19-67E0-47CF-9C90-FED11C7BD58D}" destId="{17F551F9-08AD-48B2-B30A-55A2A94C51B4}" srcOrd="0" destOrd="0" parTransId="{823EE028-48FB-43A1-95A4-A0D16BA5A2D4}" sibTransId="{CC459D24-9D29-4613-AF8C-CEDC549C1515}"/>
    <dgm:cxn modelId="{50324761-A3E5-4489-B17D-2AFC4F649AF3}" srcId="{BBCFAF19-67E0-47CF-9C90-FED11C7BD58D}" destId="{9C61F246-A6F7-41A3-9AB0-DCC2E20B53D2}" srcOrd="1" destOrd="0" parTransId="{58552C2A-E879-4A9F-A645-BB7EBB79851C}" sibTransId="{107F781C-A00B-4771-9F9C-E8C236526662}"/>
    <dgm:cxn modelId="{F7B4F79D-7119-4927-9A71-2F4674BF695A}" type="presParOf" srcId="{8EEE4511-8481-434A-99DF-CFCB8F1F0B69}" destId="{E5AEAFB8-EF92-43C7-9469-DCF090D12963}" srcOrd="0" destOrd="0" presId="urn:microsoft.com/office/officeart/2008/layout/VerticalCurvedList"/>
    <dgm:cxn modelId="{5E0E2EA6-C9EA-4FCD-88FA-724EF07A2F4A}" type="presParOf" srcId="{E5AEAFB8-EF92-43C7-9469-DCF090D12963}" destId="{89489E89-642B-44F8-BA3D-F541C24B9741}" srcOrd="0" destOrd="0" presId="urn:microsoft.com/office/officeart/2008/layout/VerticalCurvedList"/>
    <dgm:cxn modelId="{180358C8-0C77-460E-A35B-9D5B66EB2BDF}" type="presParOf" srcId="{89489E89-642B-44F8-BA3D-F541C24B9741}" destId="{9B1A0166-C57A-4CCD-847C-9A29EE846405}" srcOrd="0" destOrd="0" presId="urn:microsoft.com/office/officeart/2008/layout/VerticalCurvedList"/>
    <dgm:cxn modelId="{0B591884-8535-4A18-9CBE-C344E47B449E}" type="presParOf" srcId="{89489E89-642B-44F8-BA3D-F541C24B9741}" destId="{408228B1-B548-4F0D-98DF-DA294840E02E}" srcOrd="1" destOrd="0" presId="urn:microsoft.com/office/officeart/2008/layout/VerticalCurvedList"/>
    <dgm:cxn modelId="{9753CB03-2F26-4797-BF4C-142556FB332B}" type="presParOf" srcId="{89489E89-642B-44F8-BA3D-F541C24B9741}" destId="{A9234EF2-7F13-4174-9424-F96B6DDB91FF}" srcOrd="2" destOrd="0" presId="urn:microsoft.com/office/officeart/2008/layout/VerticalCurvedList"/>
    <dgm:cxn modelId="{86E832F7-548E-4D23-B363-9244FADBE884}" type="presParOf" srcId="{89489E89-642B-44F8-BA3D-F541C24B9741}" destId="{C3308094-D34E-4D05-A762-47D543FC26AB}" srcOrd="3" destOrd="0" presId="urn:microsoft.com/office/officeart/2008/layout/VerticalCurvedList"/>
    <dgm:cxn modelId="{B91E7463-BB27-46E6-A5C5-CAB7F56C4633}" type="presParOf" srcId="{E5AEAFB8-EF92-43C7-9469-DCF090D12963}" destId="{7616DCAA-74E3-4914-B16C-1879BC459CBB}" srcOrd="1" destOrd="0" presId="urn:microsoft.com/office/officeart/2008/layout/VerticalCurvedList"/>
    <dgm:cxn modelId="{EB23A3D2-1134-471E-80D4-A6FE2F1E5FD3}" type="presParOf" srcId="{E5AEAFB8-EF92-43C7-9469-DCF090D12963}" destId="{7340BAC1-F17D-4E98-93DF-F44AEBC68C8B}" srcOrd="2" destOrd="0" presId="urn:microsoft.com/office/officeart/2008/layout/VerticalCurvedList"/>
    <dgm:cxn modelId="{0DB03D1E-5E14-4503-83C3-4DC0F7816958}" type="presParOf" srcId="{7340BAC1-F17D-4E98-93DF-F44AEBC68C8B}" destId="{ECB4CABD-FA78-4736-8493-BB610F6BBC77}" srcOrd="0" destOrd="0" presId="urn:microsoft.com/office/officeart/2008/layout/VerticalCurvedList"/>
    <dgm:cxn modelId="{E7EB0404-F33D-4B36-9BA8-FD4D1644E788}" type="presParOf" srcId="{E5AEAFB8-EF92-43C7-9469-DCF090D12963}" destId="{E9AF70E7-AE36-4169-881D-B34AB9EBD397}" srcOrd="3" destOrd="0" presId="urn:microsoft.com/office/officeart/2008/layout/VerticalCurvedList"/>
    <dgm:cxn modelId="{F2289FD9-7D0F-4F49-BE91-5A8E5CE41B75}" type="presParOf" srcId="{E5AEAFB8-EF92-43C7-9469-DCF090D12963}" destId="{1EBF2345-59B2-4605-ABB2-941FF0481AA5}" srcOrd="4" destOrd="0" presId="urn:microsoft.com/office/officeart/2008/layout/VerticalCurvedList"/>
    <dgm:cxn modelId="{45B4E5EF-CFF0-4417-98F5-ABAB2EEA6717}" type="presParOf" srcId="{1EBF2345-59B2-4605-ABB2-941FF0481AA5}" destId="{FAB6FDF0-F329-43F2-B4E9-EA0864A21F56}" srcOrd="0" destOrd="0" presId="urn:microsoft.com/office/officeart/2008/layout/VerticalCurvedList"/>
    <dgm:cxn modelId="{0A445739-0428-4E84-8FEC-AFD972DEBE1F}" type="presParOf" srcId="{E5AEAFB8-EF92-43C7-9469-DCF090D12963}" destId="{E059B364-E9A3-46C3-906C-40B1E12FF08C}" srcOrd="5" destOrd="0" presId="urn:microsoft.com/office/officeart/2008/layout/VerticalCurvedList"/>
    <dgm:cxn modelId="{BAB0CC85-4918-42DF-B2D2-AFE37E79DCFF}" type="presParOf" srcId="{E5AEAFB8-EF92-43C7-9469-DCF090D12963}" destId="{B0EE1D85-3A7A-4663-8062-0EBC090730DC}" srcOrd="6" destOrd="0" presId="urn:microsoft.com/office/officeart/2008/layout/VerticalCurvedList"/>
    <dgm:cxn modelId="{4E7263BD-7B62-4EEF-8D74-822DBE89140A}" type="presParOf" srcId="{B0EE1D85-3A7A-4663-8062-0EBC090730DC}" destId="{2A3DE098-9ACC-4F19-975F-FD1825CD510E}" srcOrd="0" destOrd="0" presId="urn:microsoft.com/office/officeart/2008/layout/VerticalCurvedList"/>
    <dgm:cxn modelId="{64F7B09B-9331-41D4-92C4-1B7BAF8ADDED}" type="presParOf" srcId="{E5AEAFB8-EF92-43C7-9469-DCF090D12963}" destId="{DA3F7E1F-7DF8-4591-B6D0-8D9B04A2E858}" srcOrd="7" destOrd="0" presId="urn:microsoft.com/office/officeart/2008/layout/VerticalCurvedList"/>
    <dgm:cxn modelId="{525B7C90-8E58-4EF5-83FC-2F5F2EBF0FFD}" type="presParOf" srcId="{E5AEAFB8-EF92-43C7-9469-DCF090D12963}" destId="{F0BB0020-A126-4DE1-B0DF-F20DD56230BB}" srcOrd="8" destOrd="0" presId="urn:microsoft.com/office/officeart/2008/layout/VerticalCurvedList"/>
    <dgm:cxn modelId="{E3F02431-ED46-48D4-B17C-E375BCB35360}" type="presParOf" srcId="{F0BB0020-A126-4DE1-B0DF-F20DD56230BB}" destId="{7BDBEB57-BF58-48F3-8556-1E2FBECAB2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0A6845-D849-4CE7-829F-4D3E27C1E72B}" type="doc">
      <dgm:prSet loTypeId="urn:microsoft.com/office/officeart/2005/8/layout/process4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2C1716F-B573-47A1-934C-A422DF0FA8DC}">
      <dgm:prSet phldrT="[Текст]" custT="1"/>
      <dgm:spPr/>
      <dgm:t>
        <a:bodyPr/>
        <a:lstStyle/>
        <a:p>
          <a:r>
            <a:rPr lang="ru-RU" sz="2400" b="1" u="sng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Задание №1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C08581A-94F1-43D0-8512-E0528EF740CF}" type="parTrans" cxnId="{DF280043-BB61-4DD8-A7C4-91364B09A7E5}">
      <dgm:prSet/>
      <dgm:spPr/>
      <dgm:t>
        <a:bodyPr/>
        <a:lstStyle/>
        <a:p>
          <a:endParaRPr lang="ru-RU"/>
        </a:p>
      </dgm:t>
    </dgm:pt>
    <dgm:pt modelId="{31EC77AF-E8C9-4D9B-BC05-35EA736BA3CF}" type="sibTrans" cxnId="{DF280043-BB61-4DD8-A7C4-91364B09A7E5}">
      <dgm:prSet/>
      <dgm:spPr/>
      <dgm:t>
        <a:bodyPr/>
        <a:lstStyle/>
        <a:p>
          <a:endParaRPr lang="ru-RU"/>
        </a:p>
      </dgm:t>
    </dgm:pt>
    <dgm:pt modelId="{DEA8A036-7F66-4421-B549-CF9707D8B48E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 основе анализа диаграммы, прочитанного материала в учебнике на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стр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59  и ранее полученных знаний по теме «Вода», учащиеся строят схему «Значение воды в жизни человека и животных». Делают и записывают вывод «Почему надо беречь воду».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2EFB98D-D0FA-48EA-BDBF-2920D00BF58E}" type="parTrans" cxnId="{B6E3B5BA-3A87-412C-BBCD-8C098172CDAB}">
      <dgm:prSet/>
      <dgm:spPr/>
      <dgm:t>
        <a:bodyPr/>
        <a:lstStyle/>
        <a:p>
          <a:endParaRPr lang="ru-RU"/>
        </a:p>
      </dgm:t>
    </dgm:pt>
    <dgm:pt modelId="{A9454A18-C5E3-4381-9A39-527A0E214069}" type="sibTrans" cxnId="{B6E3B5BA-3A87-412C-BBCD-8C098172CDAB}">
      <dgm:prSet/>
      <dgm:spPr/>
      <dgm:t>
        <a:bodyPr/>
        <a:lstStyle/>
        <a:p>
          <a:endParaRPr lang="ru-RU"/>
        </a:p>
      </dgm:t>
    </dgm:pt>
    <dgm:pt modelId="{038F405F-1392-4163-9F1F-F961FAE2A248}">
      <dgm:prSet phldrT="[Текст]"/>
      <dgm:spPr/>
      <dgm:t>
        <a:bodyPr/>
        <a:lstStyle/>
        <a:p>
          <a:r>
            <a:rPr lang="ru-RU" b="1" u="sng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Задание №2</a:t>
          </a:r>
          <a:endParaRPr lang="ru-RU" dirty="0"/>
        </a:p>
      </dgm:t>
    </dgm:pt>
    <dgm:pt modelId="{6C1031B0-1143-4356-8903-7F981D7F7907}" type="parTrans" cxnId="{BD82E839-3E46-4911-958B-87A39D9CC5F7}">
      <dgm:prSet/>
      <dgm:spPr/>
      <dgm:t>
        <a:bodyPr/>
        <a:lstStyle/>
        <a:p>
          <a:endParaRPr lang="ru-RU"/>
        </a:p>
      </dgm:t>
    </dgm:pt>
    <dgm:pt modelId="{051FB498-04E3-4278-B663-8B24C9689557}" type="sibTrans" cxnId="{BD82E839-3E46-4911-958B-87A39D9CC5F7}">
      <dgm:prSet/>
      <dgm:spPr/>
      <dgm:t>
        <a:bodyPr/>
        <a:lstStyle/>
        <a:p>
          <a:endParaRPr lang="ru-RU"/>
        </a:p>
      </dgm:t>
    </dgm:pt>
    <dgm:pt modelId="{D93F4779-1DDC-4A1A-BF5B-67C24276ACBD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После прочтения текста из учебника на стр. 60, учащиеся строят модель «Источники загрязнения води и меры по охране воды», записывают вывод о необходимости охранять воду от загрязнения.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4AF4002-20C4-4B58-A46B-11AE6383420A}" type="parTrans" cxnId="{575A30B2-C478-4588-9401-54AF95176A75}">
      <dgm:prSet/>
      <dgm:spPr/>
      <dgm:t>
        <a:bodyPr/>
        <a:lstStyle/>
        <a:p>
          <a:endParaRPr lang="ru-RU"/>
        </a:p>
      </dgm:t>
    </dgm:pt>
    <dgm:pt modelId="{3F24BE91-CEA6-40A2-B24A-48FDA0FA3617}" type="sibTrans" cxnId="{575A30B2-C478-4588-9401-54AF95176A75}">
      <dgm:prSet/>
      <dgm:spPr/>
      <dgm:t>
        <a:bodyPr/>
        <a:lstStyle/>
        <a:p>
          <a:endParaRPr lang="ru-RU"/>
        </a:p>
      </dgm:t>
    </dgm:pt>
    <dgm:pt modelId="{8639F18E-F9B7-4DAC-A94F-4948BEA0FAD5}">
      <dgm:prSet phldrT="[Текст]"/>
      <dgm:spPr/>
      <dgm:t>
        <a:bodyPr/>
        <a:lstStyle/>
        <a:p>
          <a:r>
            <a:rPr lang="ru-RU" b="1" u="sng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Задание №3</a:t>
          </a:r>
          <a:endParaRPr lang="ru-RU" dirty="0"/>
        </a:p>
      </dgm:t>
    </dgm:pt>
    <dgm:pt modelId="{BE563F67-1F4C-47FF-87BD-031310BDECDD}" type="parTrans" cxnId="{D545A78B-4BB7-4AB2-86C8-40BA27052968}">
      <dgm:prSet/>
      <dgm:spPr/>
      <dgm:t>
        <a:bodyPr/>
        <a:lstStyle/>
        <a:p>
          <a:endParaRPr lang="ru-RU"/>
        </a:p>
      </dgm:t>
    </dgm:pt>
    <dgm:pt modelId="{4893544C-4359-456C-AA9F-A4F6527445D0}" type="sibTrans" cxnId="{D545A78B-4BB7-4AB2-86C8-40BA27052968}">
      <dgm:prSet/>
      <dgm:spPr/>
      <dgm:t>
        <a:bodyPr/>
        <a:lstStyle/>
        <a:p>
          <a:endParaRPr lang="ru-RU"/>
        </a:p>
      </dgm:t>
    </dgm:pt>
    <dgm:pt modelId="{C34F7E8D-12D2-43D4-A505-5BE5F64D9679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Из полученной информации из текста учебника, учащиеся дополняют условие и решают три задачи, связанные по содержанию. В конце учащиеся делают вывод о бережном отношении к воде.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A60A8C4-D2C1-40F6-8E8C-0E0B2248717D}" type="parTrans" cxnId="{BA5A14CE-6946-46F9-97FF-67B2A3364C57}">
      <dgm:prSet/>
      <dgm:spPr/>
      <dgm:t>
        <a:bodyPr/>
        <a:lstStyle/>
        <a:p>
          <a:endParaRPr lang="ru-RU"/>
        </a:p>
      </dgm:t>
    </dgm:pt>
    <dgm:pt modelId="{25EA8534-C515-4521-9727-4FC04FB42CBA}" type="sibTrans" cxnId="{BA5A14CE-6946-46F9-97FF-67B2A3364C57}">
      <dgm:prSet/>
      <dgm:spPr/>
      <dgm:t>
        <a:bodyPr/>
        <a:lstStyle/>
        <a:p>
          <a:endParaRPr lang="ru-RU"/>
        </a:p>
      </dgm:t>
    </dgm:pt>
    <dgm:pt modelId="{474D8113-C87F-4F43-8E80-1AAE39ACF697}" type="pres">
      <dgm:prSet presAssocID="{DD0A6845-D849-4CE7-829F-4D3E27C1E72B}" presName="Name0" presStyleCnt="0">
        <dgm:presLayoutVars>
          <dgm:dir/>
          <dgm:animLvl val="lvl"/>
          <dgm:resizeHandles val="exact"/>
        </dgm:presLayoutVars>
      </dgm:prSet>
      <dgm:spPr/>
    </dgm:pt>
    <dgm:pt modelId="{64E86CAC-F76B-4783-8B6E-430D9FE36A95}" type="pres">
      <dgm:prSet presAssocID="{8639F18E-F9B7-4DAC-A94F-4948BEA0FAD5}" presName="boxAndChildren" presStyleCnt="0"/>
      <dgm:spPr/>
    </dgm:pt>
    <dgm:pt modelId="{6765AFC4-96B3-4318-9773-C5D4EEE600A0}" type="pres">
      <dgm:prSet presAssocID="{8639F18E-F9B7-4DAC-A94F-4948BEA0FAD5}" presName="parentTextBox" presStyleLbl="node1" presStyleIdx="0" presStyleCnt="3"/>
      <dgm:spPr/>
      <dgm:t>
        <a:bodyPr/>
        <a:lstStyle/>
        <a:p>
          <a:endParaRPr lang="ru-RU"/>
        </a:p>
      </dgm:t>
    </dgm:pt>
    <dgm:pt modelId="{913D7B78-4C76-4254-8604-D0858044587E}" type="pres">
      <dgm:prSet presAssocID="{8639F18E-F9B7-4DAC-A94F-4948BEA0FAD5}" presName="entireBox" presStyleLbl="node1" presStyleIdx="0" presStyleCnt="3"/>
      <dgm:spPr/>
      <dgm:t>
        <a:bodyPr/>
        <a:lstStyle/>
        <a:p>
          <a:endParaRPr lang="ru-RU"/>
        </a:p>
      </dgm:t>
    </dgm:pt>
    <dgm:pt modelId="{638DB243-0062-4C79-8EF3-6F3BEB7F0E69}" type="pres">
      <dgm:prSet presAssocID="{8639F18E-F9B7-4DAC-A94F-4948BEA0FAD5}" presName="descendantBox" presStyleCnt="0"/>
      <dgm:spPr/>
    </dgm:pt>
    <dgm:pt modelId="{B7CE526F-4694-428B-A10B-2DCD4475DADD}" type="pres">
      <dgm:prSet presAssocID="{C34F7E8D-12D2-43D4-A505-5BE5F64D9679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5A65A-37ED-4C3C-AA2C-48B254F0A027}" type="pres">
      <dgm:prSet presAssocID="{051FB498-04E3-4278-B663-8B24C9689557}" presName="sp" presStyleCnt="0"/>
      <dgm:spPr/>
    </dgm:pt>
    <dgm:pt modelId="{0473DF06-A4DB-408E-BACD-F6358B88002C}" type="pres">
      <dgm:prSet presAssocID="{038F405F-1392-4163-9F1F-F961FAE2A248}" presName="arrowAndChildren" presStyleCnt="0"/>
      <dgm:spPr/>
    </dgm:pt>
    <dgm:pt modelId="{F1ABB867-6807-47B4-8900-13290DF57FD5}" type="pres">
      <dgm:prSet presAssocID="{038F405F-1392-4163-9F1F-F961FAE2A248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2E030F4E-FB3E-4B5B-8A40-B3541356A5FA}" type="pres">
      <dgm:prSet presAssocID="{038F405F-1392-4163-9F1F-F961FAE2A248}" presName="arrow" presStyleLbl="node1" presStyleIdx="1" presStyleCnt="3"/>
      <dgm:spPr/>
      <dgm:t>
        <a:bodyPr/>
        <a:lstStyle/>
        <a:p>
          <a:endParaRPr lang="ru-RU"/>
        </a:p>
      </dgm:t>
    </dgm:pt>
    <dgm:pt modelId="{C4D9D542-CB6D-4A78-A113-54F1521BAA16}" type="pres">
      <dgm:prSet presAssocID="{038F405F-1392-4163-9F1F-F961FAE2A248}" presName="descendantArrow" presStyleCnt="0"/>
      <dgm:spPr/>
    </dgm:pt>
    <dgm:pt modelId="{4F69D211-0253-44DE-A0B9-40AED623453E}" type="pres">
      <dgm:prSet presAssocID="{D93F4779-1DDC-4A1A-BF5B-67C24276ACBD}" presName="childTextArrow" presStyleLbl="fgAccFollowNode1" presStyleIdx="1" presStyleCnt="3" custScaleY="117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3B95F-63ED-4BDB-B67C-A906D626310E}" type="pres">
      <dgm:prSet presAssocID="{31EC77AF-E8C9-4D9B-BC05-35EA736BA3CF}" presName="sp" presStyleCnt="0"/>
      <dgm:spPr/>
    </dgm:pt>
    <dgm:pt modelId="{5D00576B-612B-49B9-9D53-CEBEE3A6A8AD}" type="pres">
      <dgm:prSet presAssocID="{B2C1716F-B573-47A1-934C-A422DF0FA8DC}" presName="arrowAndChildren" presStyleCnt="0"/>
      <dgm:spPr/>
    </dgm:pt>
    <dgm:pt modelId="{09341152-2DA1-48DE-8DDD-2BE13D97383C}" type="pres">
      <dgm:prSet presAssocID="{B2C1716F-B573-47A1-934C-A422DF0FA8DC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F008BC2A-47FD-4116-A33D-5FE478EA1637}" type="pres">
      <dgm:prSet presAssocID="{B2C1716F-B573-47A1-934C-A422DF0FA8DC}" presName="arrow" presStyleLbl="node1" presStyleIdx="2" presStyleCnt="3" custLinFactNeighborX="2381" custLinFactNeighborY="-46"/>
      <dgm:spPr/>
      <dgm:t>
        <a:bodyPr/>
        <a:lstStyle/>
        <a:p>
          <a:endParaRPr lang="ru-RU"/>
        </a:p>
      </dgm:t>
    </dgm:pt>
    <dgm:pt modelId="{7E2B944D-ECAB-4FD7-B4CA-7CC0513E9B3C}" type="pres">
      <dgm:prSet presAssocID="{B2C1716F-B573-47A1-934C-A422DF0FA8DC}" presName="descendantArrow" presStyleCnt="0"/>
      <dgm:spPr/>
    </dgm:pt>
    <dgm:pt modelId="{6FE7A4F7-0F38-45F8-98E6-D98BE69E9FDB}" type="pres">
      <dgm:prSet presAssocID="{DEA8A036-7F66-4421-B549-CF9707D8B48E}" presName="childTextArrow" presStyleLbl="fgAccFollowNode1" presStyleIdx="2" presStyleCnt="3" custScaleX="100000" custScaleY="148897" custLinFactNeighborY="-7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6A191-BE09-4BE4-AAEC-87A128CA18F7}" type="presOf" srcId="{038F405F-1392-4163-9F1F-F961FAE2A248}" destId="{2E030F4E-FB3E-4B5B-8A40-B3541356A5FA}" srcOrd="1" destOrd="0" presId="urn:microsoft.com/office/officeart/2005/8/layout/process4"/>
    <dgm:cxn modelId="{222F3B4B-0485-4B57-86A3-B4A80A9FA61B}" type="presOf" srcId="{C34F7E8D-12D2-43D4-A505-5BE5F64D9679}" destId="{B7CE526F-4694-428B-A10B-2DCD4475DADD}" srcOrd="0" destOrd="0" presId="urn:microsoft.com/office/officeart/2005/8/layout/process4"/>
    <dgm:cxn modelId="{575A30B2-C478-4588-9401-54AF95176A75}" srcId="{038F405F-1392-4163-9F1F-F961FAE2A248}" destId="{D93F4779-1DDC-4A1A-BF5B-67C24276ACBD}" srcOrd="0" destOrd="0" parTransId="{04AF4002-20C4-4B58-A46B-11AE6383420A}" sibTransId="{3F24BE91-CEA6-40A2-B24A-48FDA0FA3617}"/>
    <dgm:cxn modelId="{B083C67B-1FFE-45D0-92C8-F77EDDF267AE}" type="presOf" srcId="{8639F18E-F9B7-4DAC-A94F-4948BEA0FAD5}" destId="{6765AFC4-96B3-4318-9773-C5D4EEE600A0}" srcOrd="0" destOrd="0" presId="urn:microsoft.com/office/officeart/2005/8/layout/process4"/>
    <dgm:cxn modelId="{B6E3B5BA-3A87-412C-BBCD-8C098172CDAB}" srcId="{B2C1716F-B573-47A1-934C-A422DF0FA8DC}" destId="{DEA8A036-7F66-4421-B549-CF9707D8B48E}" srcOrd="0" destOrd="0" parTransId="{E2EFB98D-D0FA-48EA-BDBF-2920D00BF58E}" sibTransId="{A9454A18-C5E3-4381-9A39-527A0E214069}"/>
    <dgm:cxn modelId="{94FF8FC9-6AE8-4E49-AA63-30300739B59A}" type="presOf" srcId="{038F405F-1392-4163-9F1F-F961FAE2A248}" destId="{F1ABB867-6807-47B4-8900-13290DF57FD5}" srcOrd="0" destOrd="0" presId="urn:microsoft.com/office/officeart/2005/8/layout/process4"/>
    <dgm:cxn modelId="{D545A78B-4BB7-4AB2-86C8-40BA27052968}" srcId="{DD0A6845-D849-4CE7-829F-4D3E27C1E72B}" destId="{8639F18E-F9B7-4DAC-A94F-4948BEA0FAD5}" srcOrd="2" destOrd="0" parTransId="{BE563F67-1F4C-47FF-87BD-031310BDECDD}" sibTransId="{4893544C-4359-456C-AA9F-A4F6527445D0}"/>
    <dgm:cxn modelId="{DCEBB3A5-7A8E-4EAD-A1E6-43578D5D6135}" type="presOf" srcId="{B2C1716F-B573-47A1-934C-A422DF0FA8DC}" destId="{F008BC2A-47FD-4116-A33D-5FE478EA1637}" srcOrd="1" destOrd="0" presId="urn:microsoft.com/office/officeart/2005/8/layout/process4"/>
    <dgm:cxn modelId="{E8DC3545-EAE7-4F73-90A6-BCC21CEC4410}" type="presOf" srcId="{DEA8A036-7F66-4421-B549-CF9707D8B48E}" destId="{6FE7A4F7-0F38-45F8-98E6-D98BE69E9FDB}" srcOrd="0" destOrd="0" presId="urn:microsoft.com/office/officeart/2005/8/layout/process4"/>
    <dgm:cxn modelId="{BD82E839-3E46-4911-958B-87A39D9CC5F7}" srcId="{DD0A6845-D849-4CE7-829F-4D3E27C1E72B}" destId="{038F405F-1392-4163-9F1F-F961FAE2A248}" srcOrd="1" destOrd="0" parTransId="{6C1031B0-1143-4356-8903-7F981D7F7907}" sibTransId="{051FB498-04E3-4278-B663-8B24C9689557}"/>
    <dgm:cxn modelId="{FCB81C43-BF78-4F24-93C1-DB1ECFC496E4}" type="presOf" srcId="{D93F4779-1DDC-4A1A-BF5B-67C24276ACBD}" destId="{4F69D211-0253-44DE-A0B9-40AED623453E}" srcOrd="0" destOrd="0" presId="urn:microsoft.com/office/officeart/2005/8/layout/process4"/>
    <dgm:cxn modelId="{BA5A14CE-6946-46F9-97FF-67B2A3364C57}" srcId="{8639F18E-F9B7-4DAC-A94F-4948BEA0FAD5}" destId="{C34F7E8D-12D2-43D4-A505-5BE5F64D9679}" srcOrd="0" destOrd="0" parTransId="{BA60A8C4-D2C1-40F6-8E8C-0E0B2248717D}" sibTransId="{25EA8534-C515-4521-9727-4FC04FB42CBA}"/>
    <dgm:cxn modelId="{DF280043-BB61-4DD8-A7C4-91364B09A7E5}" srcId="{DD0A6845-D849-4CE7-829F-4D3E27C1E72B}" destId="{B2C1716F-B573-47A1-934C-A422DF0FA8DC}" srcOrd="0" destOrd="0" parTransId="{2C08581A-94F1-43D0-8512-E0528EF740CF}" sibTransId="{31EC77AF-E8C9-4D9B-BC05-35EA736BA3CF}"/>
    <dgm:cxn modelId="{A34D832D-7D67-4E41-9310-CC3ABC0813A8}" type="presOf" srcId="{8639F18E-F9B7-4DAC-A94F-4948BEA0FAD5}" destId="{913D7B78-4C76-4254-8604-D0858044587E}" srcOrd="1" destOrd="0" presId="urn:microsoft.com/office/officeart/2005/8/layout/process4"/>
    <dgm:cxn modelId="{ACF6C357-6C26-4757-A53F-1F3700B8DC22}" type="presOf" srcId="{DD0A6845-D849-4CE7-829F-4D3E27C1E72B}" destId="{474D8113-C87F-4F43-8E80-1AAE39ACF697}" srcOrd="0" destOrd="0" presId="urn:microsoft.com/office/officeart/2005/8/layout/process4"/>
    <dgm:cxn modelId="{C1E98057-86B5-4B0E-9341-F82599076A4B}" type="presOf" srcId="{B2C1716F-B573-47A1-934C-A422DF0FA8DC}" destId="{09341152-2DA1-48DE-8DDD-2BE13D97383C}" srcOrd="0" destOrd="0" presId="urn:microsoft.com/office/officeart/2005/8/layout/process4"/>
    <dgm:cxn modelId="{9454C9AC-8D5C-4EF2-819B-6ED1A6A19860}" type="presParOf" srcId="{474D8113-C87F-4F43-8E80-1AAE39ACF697}" destId="{64E86CAC-F76B-4783-8B6E-430D9FE36A95}" srcOrd="0" destOrd="0" presId="urn:microsoft.com/office/officeart/2005/8/layout/process4"/>
    <dgm:cxn modelId="{50ECE070-0E62-464F-80C8-E4914B9AB5C5}" type="presParOf" srcId="{64E86CAC-F76B-4783-8B6E-430D9FE36A95}" destId="{6765AFC4-96B3-4318-9773-C5D4EEE600A0}" srcOrd="0" destOrd="0" presId="urn:microsoft.com/office/officeart/2005/8/layout/process4"/>
    <dgm:cxn modelId="{E463508E-6A16-44E8-BC61-EEB0C9580D27}" type="presParOf" srcId="{64E86CAC-F76B-4783-8B6E-430D9FE36A95}" destId="{913D7B78-4C76-4254-8604-D0858044587E}" srcOrd="1" destOrd="0" presId="urn:microsoft.com/office/officeart/2005/8/layout/process4"/>
    <dgm:cxn modelId="{BE55C71F-DBB3-482B-B7CC-6767E776582C}" type="presParOf" srcId="{64E86CAC-F76B-4783-8B6E-430D9FE36A95}" destId="{638DB243-0062-4C79-8EF3-6F3BEB7F0E69}" srcOrd="2" destOrd="0" presId="urn:microsoft.com/office/officeart/2005/8/layout/process4"/>
    <dgm:cxn modelId="{8EBB0752-3192-4D30-918C-822D9CF1ED65}" type="presParOf" srcId="{638DB243-0062-4C79-8EF3-6F3BEB7F0E69}" destId="{B7CE526F-4694-428B-A10B-2DCD4475DADD}" srcOrd="0" destOrd="0" presId="urn:microsoft.com/office/officeart/2005/8/layout/process4"/>
    <dgm:cxn modelId="{1E241DD5-C24D-4375-9988-02C8E955381D}" type="presParOf" srcId="{474D8113-C87F-4F43-8E80-1AAE39ACF697}" destId="{15C5A65A-37ED-4C3C-AA2C-48B254F0A027}" srcOrd="1" destOrd="0" presId="urn:microsoft.com/office/officeart/2005/8/layout/process4"/>
    <dgm:cxn modelId="{5D820228-FC94-4BE7-8ACE-9C1DAC7F5D81}" type="presParOf" srcId="{474D8113-C87F-4F43-8E80-1AAE39ACF697}" destId="{0473DF06-A4DB-408E-BACD-F6358B88002C}" srcOrd="2" destOrd="0" presId="urn:microsoft.com/office/officeart/2005/8/layout/process4"/>
    <dgm:cxn modelId="{161238F7-0044-405F-91BC-BE9C8F2AA4FB}" type="presParOf" srcId="{0473DF06-A4DB-408E-BACD-F6358B88002C}" destId="{F1ABB867-6807-47B4-8900-13290DF57FD5}" srcOrd="0" destOrd="0" presId="urn:microsoft.com/office/officeart/2005/8/layout/process4"/>
    <dgm:cxn modelId="{538DF872-4570-4441-9C4B-AE6E3A291A4D}" type="presParOf" srcId="{0473DF06-A4DB-408E-BACD-F6358B88002C}" destId="{2E030F4E-FB3E-4B5B-8A40-B3541356A5FA}" srcOrd="1" destOrd="0" presId="urn:microsoft.com/office/officeart/2005/8/layout/process4"/>
    <dgm:cxn modelId="{EAD2015D-65C4-4B9B-A7B8-FF5ADCAB6A73}" type="presParOf" srcId="{0473DF06-A4DB-408E-BACD-F6358B88002C}" destId="{C4D9D542-CB6D-4A78-A113-54F1521BAA16}" srcOrd="2" destOrd="0" presId="urn:microsoft.com/office/officeart/2005/8/layout/process4"/>
    <dgm:cxn modelId="{63606C3A-A2F2-411E-A8F9-BCA5E510696F}" type="presParOf" srcId="{C4D9D542-CB6D-4A78-A113-54F1521BAA16}" destId="{4F69D211-0253-44DE-A0B9-40AED623453E}" srcOrd="0" destOrd="0" presId="urn:microsoft.com/office/officeart/2005/8/layout/process4"/>
    <dgm:cxn modelId="{C3EC6655-5C3A-407B-890A-9E5381C6F158}" type="presParOf" srcId="{474D8113-C87F-4F43-8E80-1AAE39ACF697}" destId="{FF83B95F-63ED-4BDB-B67C-A906D626310E}" srcOrd="3" destOrd="0" presId="urn:microsoft.com/office/officeart/2005/8/layout/process4"/>
    <dgm:cxn modelId="{10647C01-A72E-4297-8A79-F0C63EA7FF09}" type="presParOf" srcId="{474D8113-C87F-4F43-8E80-1AAE39ACF697}" destId="{5D00576B-612B-49B9-9D53-CEBEE3A6A8AD}" srcOrd="4" destOrd="0" presId="urn:microsoft.com/office/officeart/2005/8/layout/process4"/>
    <dgm:cxn modelId="{E31BD10B-5FA3-4743-ABA6-11E7C2E10C0F}" type="presParOf" srcId="{5D00576B-612B-49B9-9D53-CEBEE3A6A8AD}" destId="{09341152-2DA1-48DE-8DDD-2BE13D97383C}" srcOrd="0" destOrd="0" presId="urn:microsoft.com/office/officeart/2005/8/layout/process4"/>
    <dgm:cxn modelId="{2CC7125E-4956-45E5-BE1B-0CAF47985FF6}" type="presParOf" srcId="{5D00576B-612B-49B9-9D53-CEBEE3A6A8AD}" destId="{F008BC2A-47FD-4116-A33D-5FE478EA1637}" srcOrd="1" destOrd="0" presId="urn:microsoft.com/office/officeart/2005/8/layout/process4"/>
    <dgm:cxn modelId="{F67047C9-9C73-4310-A55D-1DD480F4C5C5}" type="presParOf" srcId="{5D00576B-612B-49B9-9D53-CEBEE3A6A8AD}" destId="{7E2B944D-ECAB-4FD7-B4CA-7CC0513E9B3C}" srcOrd="2" destOrd="0" presId="urn:microsoft.com/office/officeart/2005/8/layout/process4"/>
    <dgm:cxn modelId="{9D33D142-5C42-49FA-A31E-C794F13D3E23}" type="presParOf" srcId="{7E2B944D-ECAB-4FD7-B4CA-7CC0513E9B3C}" destId="{6FE7A4F7-0F38-45F8-98E6-D98BE69E9FD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F6DF60-546D-4882-8B78-0F944E1C3267}" type="doc">
      <dgm:prSet loTypeId="urn:microsoft.com/office/officeart/2005/8/layout/process4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D9880DE-5B11-4C6B-8AB0-2DD3DEE3E004}">
      <dgm:prSet phldrT="[Текст]" custT="1"/>
      <dgm:spPr/>
      <dgm:t>
        <a:bodyPr/>
        <a:lstStyle/>
        <a:p>
          <a:r>
            <a:rPr lang="ru-RU" sz="2400" b="1" u="sng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Задание №4</a:t>
          </a:r>
          <a:endParaRPr lang="ru-RU" sz="2400" dirty="0"/>
        </a:p>
      </dgm:t>
    </dgm:pt>
    <dgm:pt modelId="{A2125CC8-2026-448B-AB7A-410B3DCD3CF3}" type="parTrans" cxnId="{876D031F-0D5A-4FCB-B48B-E609F001906E}">
      <dgm:prSet/>
      <dgm:spPr/>
      <dgm:t>
        <a:bodyPr/>
        <a:lstStyle/>
        <a:p>
          <a:endParaRPr lang="ru-RU"/>
        </a:p>
      </dgm:t>
    </dgm:pt>
    <dgm:pt modelId="{746653A2-5C89-4D57-9344-53257D06B143}" type="sibTrans" cxnId="{876D031F-0D5A-4FCB-B48B-E609F001906E}">
      <dgm:prSet/>
      <dgm:spPr/>
      <dgm:t>
        <a:bodyPr/>
        <a:lstStyle/>
        <a:p>
          <a:endParaRPr lang="ru-RU"/>
        </a:p>
      </dgm:t>
    </dgm:pt>
    <dgm:pt modelId="{763B0857-83E9-47B7-8751-FFB071E4F6D2}">
      <dgm:prSet phldrT="[Текст]" custT="1"/>
      <dgm:spPr/>
      <dgm:t>
        <a:bodyPr/>
        <a:lstStyle/>
        <a:p>
          <a:r>
            <a:rPr lang="ru-RU" sz="1600" smtClean="0">
              <a:effectLst/>
              <a:latin typeface="Times New Roman"/>
              <a:ea typeface="Times New Roman"/>
              <a:cs typeface="Times New Roman"/>
            </a:rPr>
            <a:t>Учащимся на основе  интересных фактов о воде, предлагается составить задачи.</a:t>
          </a:r>
          <a:endParaRPr lang="ru-RU" sz="1600" dirty="0"/>
        </a:p>
      </dgm:t>
    </dgm:pt>
    <dgm:pt modelId="{46A84302-6076-4DC8-BB8E-A77AAED20680}" type="parTrans" cxnId="{4BCCB701-1DF5-4319-A747-00D4B2E1B705}">
      <dgm:prSet/>
      <dgm:spPr/>
      <dgm:t>
        <a:bodyPr/>
        <a:lstStyle/>
        <a:p>
          <a:endParaRPr lang="ru-RU"/>
        </a:p>
      </dgm:t>
    </dgm:pt>
    <dgm:pt modelId="{D7BD4796-C918-4EB7-B25D-AEA198BD674B}" type="sibTrans" cxnId="{4BCCB701-1DF5-4319-A747-00D4B2E1B705}">
      <dgm:prSet/>
      <dgm:spPr/>
      <dgm:t>
        <a:bodyPr/>
        <a:lstStyle/>
        <a:p>
          <a:endParaRPr lang="ru-RU"/>
        </a:p>
      </dgm:t>
    </dgm:pt>
    <dgm:pt modelId="{B21668AB-AC1B-461D-9AF0-A73CCE3ED984}">
      <dgm:prSet phldrT="[Текст]" custT="1"/>
      <dgm:spPr/>
      <dgm:t>
        <a:bodyPr/>
        <a:lstStyle/>
        <a:p>
          <a:r>
            <a:rPr lang="ru-RU" sz="2400" b="1" u="sng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Задание №5</a:t>
          </a:r>
          <a:endParaRPr lang="ru-RU" sz="2400" dirty="0"/>
        </a:p>
      </dgm:t>
    </dgm:pt>
    <dgm:pt modelId="{2E9A029A-F236-4458-B001-B56F9AEA5BBD}" type="parTrans" cxnId="{7D5C47CE-BC67-4770-877A-4D7098335E37}">
      <dgm:prSet/>
      <dgm:spPr/>
      <dgm:t>
        <a:bodyPr/>
        <a:lstStyle/>
        <a:p>
          <a:endParaRPr lang="ru-RU"/>
        </a:p>
      </dgm:t>
    </dgm:pt>
    <dgm:pt modelId="{BF535FB8-3EFD-47C3-ADD9-9086E630DF0E}" type="sibTrans" cxnId="{7D5C47CE-BC67-4770-877A-4D7098335E37}">
      <dgm:prSet/>
      <dgm:spPr/>
      <dgm:t>
        <a:bodyPr/>
        <a:lstStyle/>
        <a:p>
          <a:endParaRPr lang="ru-RU"/>
        </a:p>
      </dgm:t>
    </dgm:pt>
    <dgm:pt modelId="{873F183B-16BE-40BD-97B5-7EC50C59FEF0}">
      <dgm:prSet/>
      <dgm:spPr/>
      <dgm:t>
        <a:bodyPr/>
        <a:lstStyle/>
        <a:p>
          <a:r>
            <a:rPr lang="ru-RU" u="sng" dirty="0" smtClean="0"/>
            <a:t>1-я группа </a:t>
          </a:r>
          <a:r>
            <a:rPr lang="ru-RU" dirty="0" smtClean="0"/>
            <a:t>составляет обращение от своего имени ко всем жителям планеты.</a:t>
          </a:r>
          <a:endParaRPr lang="ru-RU" dirty="0"/>
        </a:p>
      </dgm:t>
    </dgm:pt>
    <dgm:pt modelId="{3A41FF62-0C4D-4182-869D-4CB67A0A11B6}" type="parTrans" cxnId="{81389F9E-62DE-4212-9D09-C6200B98B331}">
      <dgm:prSet/>
      <dgm:spPr/>
      <dgm:t>
        <a:bodyPr/>
        <a:lstStyle/>
        <a:p>
          <a:endParaRPr lang="ru-RU"/>
        </a:p>
      </dgm:t>
    </dgm:pt>
    <dgm:pt modelId="{FCE1A4B3-BFB7-4D38-805F-F31FDE54DB39}" type="sibTrans" cxnId="{81389F9E-62DE-4212-9D09-C6200B98B331}">
      <dgm:prSet/>
      <dgm:spPr/>
      <dgm:t>
        <a:bodyPr/>
        <a:lstStyle/>
        <a:p>
          <a:endParaRPr lang="ru-RU"/>
        </a:p>
      </dgm:t>
    </dgm:pt>
    <dgm:pt modelId="{90804D8C-B22A-4AE8-BEB4-AA09C5523451}">
      <dgm:prSet/>
      <dgm:spPr/>
      <dgm:t>
        <a:bodyPr/>
        <a:lstStyle/>
        <a:p>
          <a:r>
            <a:rPr lang="ru-RU" u="sng" dirty="0" smtClean="0"/>
            <a:t>2-я группа </a:t>
          </a:r>
          <a:r>
            <a:rPr lang="ru-RU" dirty="0" smtClean="0"/>
            <a:t>составляет обращение к жителям планеты от имени обитателей рек, озёр, прудов.</a:t>
          </a:r>
          <a:endParaRPr lang="ru-RU" dirty="0"/>
        </a:p>
      </dgm:t>
    </dgm:pt>
    <dgm:pt modelId="{78107A4E-C28A-4FF5-95E6-77ED1AC0B078}" type="parTrans" cxnId="{6B31D6B3-2607-412C-ABAD-8287158C73CC}">
      <dgm:prSet/>
      <dgm:spPr/>
      <dgm:t>
        <a:bodyPr/>
        <a:lstStyle/>
        <a:p>
          <a:endParaRPr lang="ru-RU"/>
        </a:p>
      </dgm:t>
    </dgm:pt>
    <dgm:pt modelId="{EB84AFE9-D5B9-4E3C-AF59-243DF0C9CDB2}" type="sibTrans" cxnId="{6B31D6B3-2607-412C-ABAD-8287158C73CC}">
      <dgm:prSet/>
      <dgm:spPr/>
      <dgm:t>
        <a:bodyPr/>
        <a:lstStyle/>
        <a:p>
          <a:endParaRPr lang="ru-RU"/>
        </a:p>
      </dgm:t>
    </dgm:pt>
    <dgm:pt modelId="{8E4A46C5-78EB-4D4C-8149-4FA5135C2006}">
      <dgm:prSet/>
      <dgm:spPr/>
      <dgm:t>
        <a:bodyPr/>
        <a:lstStyle/>
        <a:p>
          <a:r>
            <a:rPr lang="ru-RU" u="sng" dirty="0" smtClean="0"/>
            <a:t>3-я группа </a:t>
          </a:r>
          <a:r>
            <a:rPr lang="ru-RU" dirty="0" smtClean="0"/>
            <a:t>составляет обращение к </a:t>
          </a:r>
          <a:r>
            <a:rPr lang="ru-RU" dirty="0" smtClean="0"/>
            <a:t>жителям планеты </a:t>
          </a:r>
          <a:r>
            <a:rPr lang="ru-RU" dirty="0" smtClean="0"/>
            <a:t>от имени обитателей морей и океанов.</a:t>
          </a:r>
          <a:endParaRPr lang="ru-RU" dirty="0"/>
        </a:p>
      </dgm:t>
    </dgm:pt>
    <dgm:pt modelId="{02C2F5B0-EE93-42E0-940F-64E74F434696}" type="parTrans" cxnId="{9FAC0F54-D694-4164-8248-1C55C69B0DB8}">
      <dgm:prSet/>
      <dgm:spPr/>
      <dgm:t>
        <a:bodyPr/>
        <a:lstStyle/>
        <a:p>
          <a:endParaRPr lang="ru-RU"/>
        </a:p>
      </dgm:t>
    </dgm:pt>
    <dgm:pt modelId="{D8B8921B-41B8-4F4C-BD64-A6DDE18A28E7}" type="sibTrans" cxnId="{9FAC0F54-D694-4164-8248-1C55C69B0DB8}">
      <dgm:prSet/>
      <dgm:spPr/>
      <dgm:t>
        <a:bodyPr/>
        <a:lstStyle/>
        <a:p>
          <a:endParaRPr lang="ru-RU"/>
        </a:p>
      </dgm:t>
    </dgm:pt>
    <dgm:pt modelId="{7D4F863C-7533-4CC2-8994-18C8EB0350D6}">
      <dgm:prSet/>
      <dgm:spPr/>
      <dgm:t>
        <a:bodyPr/>
        <a:lstStyle/>
        <a:p>
          <a:r>
            <a:rPr lang="ru-RU" u="sng" dirty="0" smtClean="0"/>
            <a:t>4-я группа </a:t>
          </a:r>
          <a:r>
            <a:rPr lang="ru-RU" dirty="0" smtClean="0"/>
            <a:t>составляет обращение к </a:t>
          </a:r>
          <a:r>
            <a:rPr lang="ru-RU" dirty="0" smtClean="0"/>
            <a:t>жителям планеты </a:t>
          </a:r>
          <a:r>
            <a:rPr lang="ru-RU" dirty="0" smtClean="0"/>
            <a:t>от имени всех зверей и птиц.</a:t>
          </a:r>
          <a:endParaRPr lang="ru-RU" dirty="0"/>
        </a:p>
      </dgm:t>
    </dgm:pt>
    <dgm:pt modelId="{0A437061-40B0-43FE-85CE-40D7B6715D99}" type="parTrans" cxnId="{BBDD9F92-B638-4CEC-8D11-1C07BBC29854}">
      <dgm:prSet/>
      <dgm:spPr/>
      <dgm:t>
        <a:bodyPr/>
        <a:lstStyle/>
        <a:p>
          <a:endParaRPr lang="ru-RU"/>
        </a:p>
      </dgm:t>
    </dgm:pt>
    <dgm:pt modelId="{FA9793F1-AE8F-4269-A9F0-487D6756BA96}" type="sibTrans" cxnId="{BBDD9F92-B638-4CEC-8D11-1C07BBC29854}">
      <dgm:prSet/>
      <dgm:spPr/>
      <dgm:t>
        <a:bodyPr/>
        <a:lstStyle/>
        <a:p>
          <a:endParaRPr lang="ru-RU"/>
        </a:p>
      </dgm:t>
    </dgm:pt>
    <dgm:pt modelId="{7941A8F8-7634-43CC-924F-2EA5943077E4}" type="pres">
      <dgm:prSet presAssocID="{C6F6DF60-546D-4882-8B78-0F944E1C3267}" presName="Name0" presStyleCnt="0">
        <dgm:presLayoutVars>
          <dgm:dir/>
          <dgm:animLvl val="lvl"/>
          <dgm:resizeHandles val="exact"/>
        </dgm:presLayoutVars>
      </dgm:prSet>
      <dgm:spPr/>
    </dgm:pt>
    <dgm:pt modelId="{90F72C57-93A1-4493-8F30-EE1431CE1B39}" type="pres">
      <dgm:prSet presAssocID="{B21668AB-AC1B-461D-9AF0-A73CCE3ED984}" presName="boxAndChildren" presStyleCnt="0"/>
      <dgm:spPr/>
    </dgm:pt>
    <dgm:pt modelId="{C723CEA7-DF3A-4C95-999A-219EC9703B04}" type="pres">
      <dgm:prSet presAssocID="{B21668AB-AC1B-461D-9AF0-A73CCE3ED984}" presName="parentTextBox" presStyleLbl="node1" presStyleIdx="0" presStyleCnt="2"/>
      <dgm:spPr/>
      <dgm:t>
        <a:bodyPr/>
        <a:lstStyle/>
        <a:p>
          <a:endParaRPr lang="ru-RU"/>
        </a:p>
      </dgm:t>
    </dgm:pt>
    <dgm:pt modelId="{02FF2740-E283-4A68-B4DC-E1A97B58E326}" type="pres">
      <dgm:prSet presAssocID="{B21668AB-AC1B-461D-9AF0-A73CCE3ED984}" presName="entireBox" presStyleLbl="node1" presStyleIdx="0" presStyleCnt="2" custScaleY="29864"/>
      <dgm:spPr/>
      <dgm:t>
        <a:bodyPr/>
        <a:lstStyle/>
        <a:p>
          <a:endParaRPr lang="ru-RU"/>
        </a:p>
      </dgm:t>
    </dgm:pt>
    <dgm:pt modelId="{907EE8C3-1A8B-4B74-8E96-70355752E121}" type="pres">
      <dgm:prSet presAssocID="{B21668AB-AC1B-461D-9AF0-A73CCE3ED984}" presName="descendantBox" presStyleCnt="0"/>
      <dgm:spPr/>
    </dgm:pt>
    <dgm:pt modelId="{19CC3B51-A5AF-44B9-A462-4525404DF43B}" type="pres">
      <dgm:prSet presAssocID="{873F183B-16BE-40BD-97B5-7EC50C59FEF0}" presName="childTextBox" presStyleLbl="fgAccFollowNode1" presStyleIdx="0" presStyleCnt="5" custLinFactNeighborY="1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4A475-9B4B-404E-AB51-ABE972EC2061}" type="pres">
      <dgm:prSet presAssocID="{90804D8C-B22A-4AE8-BEB4-AA09C5523451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FD001-866A-4D36-BB67-049647D19497}" type="pres">
      <dgm:prSet presAssocID="{8E4A46C5-78EB-4D4C-8149-4FA5135C2006}" presName="childTextBox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D41CB-7C03-4690-9F48-92A58864D8D9}" type="pres">
      <dgm:prSet presAssocID="{7D4F863C-7533-4CC2-8994-18C8EB0350D6}" presName="childTextBox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BBCCE-A292-4120-B6C5-71DF820FEB46}" type="pres">
      <dgm:prSet presAssocID="{746653A2-5C89-4D57-9344-53257D06B143}" presName="sp" presStyleCnt="0"/>
      <dgm:spPr/>
    </dgm:pt>
    <dgm:pt modelId="{F1EDA092-C47F-4535-893B-7A861F8E5F17}" type="pres">
      <dgm:prSet presAssocID="{AD9880DE-5B11-4C6B-8AB0-2DD3DEE3E004}" presName="arrowAndChildren" presStyleCnt="0"/>
      <dgm:spPr/>
    </dgm:pt>
    <dgm:pt modelId="{C4EDABFB-8576-487F-A0A2-C0463742C02B}" type="pres">
      <dgm:prSet presAssocID="{AD9880DE-5B11-4C6B-8AB0-2DD3DEE3E004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7DA54846-AEA7-4C13-9DBC-D6DC7ED72184}" type="pres">
      <dgm:prSet presAssocID="{AD9880DE-5B11-4C6B-8AB0-2DD3DEE3E004}" presName="arrow" presStyleLbl="node1" presStyleIdx="1" presStyleCnt="2" custScaleY="33253" custLinFactNeighborX="212" custLinFactNeighborY="-74"/>
      <dgm:spPr/>
      <dgm:t>
        <a:bodyPr/>
        <a:lstStyle/>
        <a:p>
          <a:endParaRPr lang="ru-RU"/>
        </a:p>
      </dgm:t>
    </dgm:pt>
    <dgm:pt modelId="{850C769A-1BBF-4FF7-BA39-52DF750240F9}" type="pres">
      <dgm:prSet presAssocID="{AD9880DE-5B11-4C6B-8AB0-2DD3DEE3E004}" presName="descendantArrow" presStyleCnt="0"/>
      <dgm:spPr/>
    </dgm:pt>
    <dgm:pt modelId="{9704FBCE-A4ED-4E30-9F16-EFD625F99097}" type="pres">
      <dgm:prSet presAssocID="{763B0857-83E9-47B7-8751-FFB071E4F6D2}" presName="childTextArrow" presStyleLbl="fgAccFollowNode1" presStyleIdx="4" presStyleCnt="5" custScaleX="100000" custScaleY="35342" custLinFactNeighborX="673" custLinFactNeighborY="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E1A390-AF2B-4F3E-B316-33F30CC16086}" type="presOf" srcId="{8E4A46C5-78EB-4D4C-8149-4FA5135C2006}" destId="{F54FD001-866A-4D36-BB67-049647D19497}" srcOrd="0" destOrd="0" presId="urn:microsoft.com/office/officeart/2005/8/layout/process4"/>
    <dgm:cxn modelId="{4BCCB701-1DF5-4319-A747-00D4B2E1B705}" srcId="{AD9880DE-5B11-4C6B-8AB0-2DD3DEE3E004}" destId="{763B0857-83E9-47B7-8751-FFB071E4F6D2}" srcOrd="0" destOrd="0" parTransId="{46A84302-6076-4DC8-BB8E-A77AAED20680}" sibTransId="{D7BD4796-C918-4EB7-B25D-AEA198BD674B}"/>
    <dgm:cxn modelId="{12C16A4B-681F-4BD0-A97C-FD668564B51F}" type="presOf" srcId="{B21668AB-AC1B-461D-9AF0-A73CCE3ED984}" destId="{C723CEA7-DF3A-4C95-999A-219EC9703B04}" srcOrd="0" destOrd="0" presId="urn:microsoft.com/office/officeart/2005/8/layout/process4"/>
    <dgm:cxn modelId="{72493777-446B-46BB-847F-3801A98F7528}" type="presOf" srcId="{763B0857-83E9-47B7-8751-FFB071E4F6D2}" destId="{9704FBCE-A4ED-4E30-9F16-EFD625F99097}" srcOrd="0" destOrd="0" presId="urn:microsoft.com/office/officeart/2005/8/layout/process4"/>
    <dgm:cxn modelId="{6B31D6B3-2607-412C-ABAD-8287158C73CC}" srcId="{B21668AB-AC1B-461D-9AF0-A73CCE3ED984}" destId="{90804D8C-B22A-4AE8-BEB4-AA09C5523451}" srcOrd="1" destOrd="0" parTransId="{78107A4E-C28A-4FF5-95E6-77ED1AC0B078}" sibTransId="{EB84AFE9-D5B9-4E3C-AF59-243DF0C9CDB2}"/>
    <dgm:cxn modelId="{BBDD9F92-B638-4CEC-8D11-1C07BBC29854}" srcId="{B21668AB-AC1B-461D-9AF0-A73CCE3ED984}" destId="{7D4F863C-7533-4CC2-8994-18C8EB0350D6}" srcOrd="3" destOrd="0" parTransId="{0A437061-40B0-43FE-85CE-40D7B6715D99}" sibTransId="{FA9793F1-AE8F-4269-A9F0-487D6756BA96}"/>
    <dgm:cxn modelId="{0176B0D4-10B7-4AA3-AA01-26EED60021C5}" type="presOf" srcId="{C6F6DF60-546D-4882-8B78-0F944E1C3267}" destId="{7941A8F8-7634-43CC-924F-2EA5943077E4}" srcOrd="0" destOrd="0" presId="urn:microsoft.com/office/officeart/2005/8/layout/process4"/>
    <dgm:cxn modelId="{C48DFE42-60EE-4E19-9410-12160A6A158F}" type="presOf" srcId="{7D4F863C-7533-4CC2-8994-18C8EB0350D6}" destId="{1E0D41CB-7C03-4690-9F48-92A58864D8D9}" srcOrd="0" destOrd="0" presId="urn:microsoft.com/office/officeart/2005/8/layout/process4"/>
    <dgm:cxn modelId="{D58AFAD0-CCC9-49C1-8B4D-068EAB730EF1}" type="presOf" srcId="{AD9880DE-5B11-4C6B-8AB0-2DD3DEE3E004}" destId="{7DA54846-AEA7-4C13-9DBC-D6DC7ED72184}" srcOrd="1" destOrd="0" presId="urn:microsoft.com/office/officeart/2005/8/layout/process4"/>
    <dgm:cxn modelId="{3D72B0F3-EFA2-4F21-8551-E3259C67EE2F}" type="presOf" srcId="{B21668AB-AC1B-461D-9AF0-A73CCE3ED984}" destId="{02FF2740-E283-4A68-B4DC-E1A97B58E326}" srcOrd="1" destOrd="0" presId="urn:microsoft.com/office/officeart/2005/8/layout/process4"/>
    <dgm:cxn modelId="{876D031F-0D5A-4FCB-B48B-E609F001906E}" srcId="{C6F6DF60-546D-4882-8B78-0F944E1C3267}" destId="{AD9880DE-5B11-4C6B-8AB0-2DD3DEE3E004}" srcOrd="0" destOrd="0" parTransId="{A2125CC8-2026-448B-AB7A-410B3DCD3CF3}" sibTransId="{746653A2-5C89-4D57-9344-53257D06B143}"/>
    <dgm:cxn modelId="{E0ADA71C-703D-4A10-B469-C45A246BAF85}" type="presOf" srcId="{873F183B-16BE-40BD-97B5-7EC50C59FEF0}" destId="{19CC3B51-A5AF-44B9-A462-4525404DF43B}" srcOrd="0" destOrd="0" presId="urn:microsoft.com/office/officeart/2005/8/layout/process4"/>
    <dgm:cxn modelId="{9FAC0F54-D694-4164-8248-1C55C69B0DB8}" srcId="{B21668AB-AC1B-461D-9AF0-A73CCE3ED984}" destId="{8E4A46C5-78EB-4D4C-8149-4FA5135C2006}" srcOrd="2" destOrd="0" parTransId="{02C2F5B0-EE93-42E0-940F-64E74F434696}" sibTransId="{D8B8921B-41B8-4F4C-BD64-A6DDE18A28E7}"/>
    <dgm:cxn modelId="{81389F9E-62DE-4212-9D09-C6200B98B331}" srcId="{B21668AB-AC1B-461D-9AF0-A73CCE3ED984}" destId="{873F183B-16BE-40BD-97B5-7EC50C59FEF0}" srcOrd="0" destOrd="0" parTransId="{3A41FF62-0C4D-4182-869D-4CB67A0A11B6}" sibTransId="{FCE1A4B3-BFB7-4D38-805F-F31FDE54DB39}"/>
    <dgm:cxn modelId="{BDE01BF2-B716-43B0-916C-D8435A93A382}" type="presOf" srcId="{AD9880DE-5B11-4C6B-8AB0-2DD3DEE3E004}" destId="{C4EDABFB-8576-487F-A0A2-C0463742C02B}" srcOrd="0" destOrd="0" presId="urn:microsoft.com/office/officeart/2005/8/layout/process4"/>
    <dgm:cxn modelId="{7D5C47CE-BC67-4770-877A-4D7098335E37}" srcId="{C6F6DF60-546D-4882-8B78-0F944E1C3267}" destId="{B21668AB-AC1B-461D-9AF0-A73CCE3ED984}" srcOrd="1" destOrd="0" parTransId="{2E9A029A-F236-4458-B001-B56F9AEA5BBD}" sibTransId="{BF535FB8-3EFD-47C3-ADD9-9086E630DF0E}"/>
    <dgm:cxn modelId="{4BA294C4-EDC1-40D5-9EFB-406D88567454}" type="presOf" srcId="{90804D8C-B22A-4AE8-BEB4-AA09C5523451}" destId="{B174A475-9B4B-404E-AB51-ABE972EC2061}" srcOrd="0" destOrd="0" presId="urn:microsoft.com/office/officeart/2005/8/layout/process4"/>
    <dgm:cxn modelId="{8710C45B-BD44-424F-89D5-DD96FFC8891B}" type="presParOf" srcId="{7941A8F8-7634-43CC-924F-2EA5943077E4}" destId="{90F72C57-93A1-4493-8F30-EE1431CE1B39}" srcOrd="0" destOrd="0" presId="urn:microsoft.com/office/officeart/2005/8/layout/process4"/>
    <dgm:cxn modelId="{15033FB0-0EBD-4D54-92EE-B43443BC2574}" type="presParOf" srcId="{90F72C57-93A1-4493-8F30-EE1431CE1B39}" destId="{C723CEA7-DF3A-4C95-999A-219EC9703B04}" srcOrd="0" destOrd="0" presId="urn:microsoft.com/office/officeart/2005/8/layout/process4"/>
    <dgm:cxn modelId="{1CC8A0E2-817B-448A-8BC3-46E75FC11992}" type="presParOf" srcId="{90F72C57-93A1-4493-8F30-EE1431CE1B39}" destId="{02FF2740-E283-4A68-B4DC-E1A97B58E326}" srcOrd="1" destOrd="0" presId="urn:microsoft.com/office/officeart/2005/8/layout/process4"/>
    <dgm:cxn modelId="{00EF6817-38A8-4C2B-8ADC-619998E177D2}" type="presParOf" srcId="{90F72C57-93A1-4493-8F30-EE1431CE1B39}" destId="{907EE8C3-1A8B-4B74-8E96-70355752E121}" srcOrd="2" destOrd="0" presId="urn:microsoft.com/office/officeart/2005/8/layout/process4"/>
    <dgm:cxn modelId="{6C26FFA8-E44F-48DC-A425-01F2117CB10B}" type="presParOf" srcId="{907EE8C3-1A8B-4B74-8E96-70355752E121}" destId="{19CC3B51-A5AF-44B9-A462-4525404DF43B}" srcOrd="0" destOrd="0" presId="urn:microsoft.com/office/officeart/2005/8/layout/process4"/>
    <dgm:cxn modelId="{86A9F8B9-77D9-4CA1-BB2A-F941096744A0}" type="presParOf" srcId="{907EE8C3-1A8B-4B74-8E96-70355752E121}" destId="{B174A475-9B4B-404E-AB51-ABE972EC2061}" srcOrd="1" destOrd="0" presId="urn:microsoft.com/office/officeart/2005/8/layout/process4"/>
    <dgm:cxn modelId="{514BE845-AB79-4C5C-AA56-676E7A072ED6}" type="presParOf" srcId="{907EE8C3-1A8B-4B74-8E96-70355752E121}" destId="{F54FD001-866A-4D36-BB67-049647D19497}" srcOrd="2" destOrd="0" presId="urn:microsoft.com/office/officeart/2005/8/layout/process4"/>
    <dgm:cxn modelId="{1DDA39B9-D1F4-4F83-A086-D7C24B806841}" type="presParOf" srcId="{907EE8C3-1A8B-4B74-8E96-70355752E121}" destId="{1E0D41CB-7C03-4690-9F48-92A58864D8D9}" srcOrd="3" destOrd="0" presId="urn:microsoft.com/office/officeart/2005/8/layout/process4"/>
    <dgm:cxn modelId="{1B92CB93-A5A5-4E74-8B72-7895F730EB14}" type="presParOf" srcId="{7941A8F8-7634-43CC-924F-2EA5943077E4}" destId="{086BBCCE-A292-4120-B6C5-71DF820FEB46}" srcOrd="1" destOrd="0" presId="urn:microsoft.com/office/officeart/2005/8/layout/process4"/>
    <dgm:cxn modelId="{E64F9B6A-70A8-4FC5-87DC-CE08FE34AB2F}" type="presParOf" srcId="{7941A8F8-7634-43CC-924F-2EA5943077E4}" destId="{F1EDA092-C47F-4535-893B-7A861F8E5F17}" srcOrd="2" destOrd="0" presId="urn:microsoft.com/office/officeart/2005/8/layout/process4"/>
    <dgm:cxn modelId="{6C20646F-7AF3-4609-B1D1-F829E8147F39}" type="presParOf" srcId="{F1EDA092-C47F-4535-893B-7A861F8E5F17}" destId="{C4EDABFB-8576-487F-A0A2-C0463742C02B}" srcOrd="0" destOrd="0" presId="urn:microsoft.com/office/officeart/2005/8/layout/process4"/>
    <dgm:cxn modelId="{98E063CB-9955-4E0B-B900-7821E9C2A60C}" type="presParOf" srcId="{F1EDA092-C47F-4535-893B-7A861F8E5F17}" destId="{7DA54846-AEA7-4C13-9DBC-D6DC7ED72184}" srcOrd="1" destOrd="0" presId="urn:microsoft.com/office/officeart/2005/8/layout/process4"/>
    <dgm:cxn modelId="{D6CB6074-85D5-436D-962A-447F57A40D20}" type="presParOf" srcId="{F1EDA092-C47F-4535-893B-7A861F8E5F17}" destId="{850C769A-1BBF-4FF7-BA39-52DF750240F9}" srcOrd="2" destOrd="0" presId="urn:microsoft.com/office/officeart/2005/8/layout/process4"/>
    <dgm:cxn modelId="{F6AF6B87-677B-4B89-ABE9-DCF7B622E300}" type="presParOf" srcId="{850C769A-1BBF-4FF7-BA39-52DF750240F9}" destId="{9704FBCE-A4ED-4E30-9F16-EFD625F9909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32D94D-C07D-4304-B041-55E778F0EF18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4A79B8E2-77A6-4931-AFDE-5F05070D3A29}">
      <dgm:prSet phldrT="[Текст]"/>
      <dgm:spPr/>
      <dgm:t>
        <a:bodyPr/>
        <a:lstStyle/>
        <a:p>
          <a:r>
            <a:rPr lang="ru-RU" i="1" dirty="0" smtClean="0"/>
            <a:t>Почему надо беречь воду? </a:t>
          </a:r>
          <a:endParaRPr lang="ru-RU" dirty="0"/>
        </a:p>
      </dgm:t>
    </dgm:pt>
    <dgm:pt modelId="{07319038-EFAC-4DF8-A2DE-BA8DE634129C}" type="parTrans" cxnId="{DE29ACD4-47D2-4A03-A4E5-92038C4CBFF6}">
      <dgm:prSet/>
      <dgm:spPr/>
      <dgm:t>
        <a:bodyPr/>
        <a:lstStyle/>
        <a:p>
          <a:endParaRPr lang="ru-RU"/>
        </a:p>
      </dgm:t>
    </dgm:pt>
    <dgm:pt modelId="{6B9E0AB3-6257-42B3-A307-AC2E53A612FC}" type="sibTrans" cxnId="{DE29ACD4-47D2-4A03-A4E5-92038C4CBFF6}">
      <dgm:prSet/>
      <dgm:spPr/>
      <dgm:t>
        <a:bodyPr/>
        <a:lstStyle/>
        <a:p>
          <a:endParaRPr lang="ru-RU"/>
        </a:p>
      </dgm:t>
    </dgm:pt>
    <dgm:pt modelId="{B46236FF-9E4A-4025-8EE5-8A0DA000AE3B}">
      <dgm:prSet phldrT="[Текст]"/>
      <dgm:spPr/>
      <dgm:t>
        <a:bodyPr/>
        <a:lstStyle/>
        <a:p>
          <a:r>
            <a:rPr lang="ru-RU" i="1" dirty="0" smtClean="0"/>
            <a:t>Что надо для этого сделать?</a:t>
          </a:r>
          <a:endParaRPr lang="ru-RU" dirty="0"/>
        </a:p>
      </dgm:t>
    </dgm:pt>
    <dgm:pt modelId="{91064C22-341D-42C5-B5F0-5B33C4141F01}" type="parTrans" cxnId="{2EACC5B3-DA21-45D8-A7BB-474181585247}">
      <dgm:prSet/>
      <dgm:spPr/>
      <dgm:t>
        <a:bodyPr/>
        <a:lstStyle/>
        <a:p>
          <a:endParaRPr lang="ru-RU"/>
        </a:p>
      </dgm:t>
    </dgm:pt>
    <dgm:pt modelId="{0C3C2C4E-E30F-4D26-91A5-A2AC639AE542}" type="sibTrans" cxnId="{2EACC5B3-DA21-45D8-A7BB-474181585247}">
      <dgm:prSet/>
      <dgm:spPr/>
      <dgm:t>
        <a:bodyPr/>
        <a:lstStyle/>
        <a:p>
          <a:endParaRPr lang="ru-RU"/>
        </a:p>
      </dgm:t>
    </dgm:pt>
    <dgm:pt modelId="{DBB34AF0-016B-4E96-B45F-9ED71BA95FC0}" type="pres">
      <dgm:prSet presAssocID="{F732D94D-C07D-4304-B041-55E778F0EF18}" presName="linearFlow" presStyleCnt="0">
        <dgm:presLayoutVars>
          <dgm:dir/>
          <dgm:resizeHandles val="exact"/>
        </dgm:presLayoutVars>
      </dgm:prSet>
      <dgm:spPr/>
    </dgm:pt>
    <dgm:pt modelId="{17A9D8E8-463D-4BD4-A1E4-33389063008D}" type="pres">
      <dgm:prSet presAssocID="{4A79B8E2-77A6-4931-AFDE-5F05070D3A29}" presName="composite" presStyleCnt="0"/>
      <dgm:spPr/>
    </dgm:pt>
    <dgm:pt modelId="{53C6A217-1D3D-4580-B02A-5D0C7E6A2115}" type="pres">
      <dgm:prSet presAssocID="{4A79B8E2-77A6-4931-AFDE-5F05070D3A29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77ED688C-9E42-4121-A8ED-F3956A677329}" type="pres">
      <dgm:prSet presAssocID="{4A79B8E2-77A6-4931-AFDE-5F05070D3A29}" presName="txShp" presStyleLbl="node1" presStyleIdx="0" presStyleCnt="2" custLinFactNeighborX="105" custLinFactNeighborY="-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9D384-1F45-4426-9698-3037B549E192}" type="pres">
      <dgm:prSet presAssocID="{6B9E0AB3-6257-42B3-A307-AC2E53A612FC}" presName="spacing" presStyleCnt="0"/>
      <dgm:spPr/>
    </dgm:pt>
    <dgm:pt modelId="{2913FDAB-2105-41B0-BA9E-9A741DD85157}" type="pres">
      <dgm:prSet presAssocID="{B46236FF-9E4A-4025-8EE5-8A0DA000AE3B}" presName="composite" presStyleCnt="0"/>
      <dgm:spPr/>
    </dgm:pt>
    <dgm:pt modelId="{F8211965-E0C8-4F92-A376-B44937AAB3E0}" type="pres">
      <dgm:prSet presAssocID="{B46236FF-9E4A-4025-8EE5-8A0DA000AE3B}" presName="imgShp" presStyleLbl="fgImgPlace1" presStyleIdx="1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517EB86B-457F-4B2A-81EA-4E3E64A7C1DC}" type="pres">
      <dgm:prSet presAssocID="{B46236FF-9E4A-4025-8EE5-8A0DA000AE3B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4557B9-18F2-4923-BA05-1457EFC97FE9}" type="presOf" srcId="{4A79B8E2-77A6-4931-AFDE-5F05070D3A29}" destId="{77ED688C-9E42-4121-A8ED-F3956A677329}" srcOrd="0" destOrd="0" presId="urn:microsoft.com/office/officeart/2005/8/layout/vList3"/>
    <dgm:cxn modelId="{DE29ACD4-47D2-4A03-A4E5-92038C4CBFF6}" srcId="{F732D94D-C07D-4304-B041-55E778F0EF18}" destId="{4A79B8E2-77A6-4931-AFDE-5F05070D3A29}" srcOrd="0" destOrd="0" parTransId="{07319038-EFAC-4DF8-A2DE-BA8DE634129C}" sibTransId="{6B9E0AB3-6257-42B3-A307-AC2E53A612FC}"/>
    <dgm:cxn modelId="{1BBA9A42-C056-4E94-9EA9-B1EAB0BE58B3}" type="presOf" srcId="{B46236FF-9E4A-4025-8EE5-8A0DA000AE3B}" destId="{517EB86B-457F-4B2A-81EA-4E3E64A7C1DC}" srcOrd="0" destOrd="0" presId="urn:microsoft.com/office/officeart/2005/8/layout/vList3"/>
    <dgm:cxn modelId="{91442254-5EA6-4CDF-B64C-0D7C3BFC2D4D}" type="presOf" srcId="{F732D94D-C07D-4304-B041-55E778F0EF18}" destId="{DBB34AF0-016B-4E96-B45F-9ED71BA95FC0}" srcOrd="0" destOrd="0" presId="urn:microsoft.com/office/officeart/2005/8/layout/vList3"/>
    <dgm:cxn modelId="{2EACC5B3-DA21-45D8-A7BB-474181585247}" srcId="{F732D94D-C07D-4304-B041-55E778F0EF18}" destId="{B46236FF-9E4A-4025-8EE5-8A0DA000AE3B}" srcOrd="1" destOrd="0" parTransId="{91064C22-341D-42C5-B5F0-5B33C4141F01}" sibTransId="{0C3C2C4E-E30F-4D26-91A5-A2AC639AE542}"/>
    <dgm:cxn modelId="{1DEBE5F8-D918-48C8-8D59-DD212EB21A8A}" type="presParOf" srcId="{DBB34AF0-016B-4E96-B45F-9ED71BA95FC0}" destId="{17A9D8E8-463D-4BD4-A1E4-33389063008D}" srcOrd="0" destOrd="0" presId="urn:microsoft.com/office/officeart/2005/8/layout/vList3"/>
    <dgm:cxn modelId="{D8288367-98BD-4F7E-9614-B9910F09593D}" type="presParOf" srcId="{17A9D8E8-463D-4BD4-A1E4-33389063008D}" destId="{53C6A217-1D3D-4580-B02A-5D0C7E6A2115}" srcOrd="0" destOrd="0" presId="urn:microsoft.com/office/officeart/2005/8/layout/vList3"/>
    <dgm:cxn modelId="{CEAA901B-6C1B-4A9F-865B-AF35AC00C94C}" type="presParOf" srcId="{17A9D8E8-463D-4BD4-A1E4-33389063008D}" destId="{77ED688C-9E42-4121-A8ED-F3956A677329}" srcOrd="1" destOrd="0" presId="urn:microsoft.com/office/officeart/2005/8/layout/vList3"/>
    <dgm:cxn modelId="{6FC87CC0-8F79-4F9A-AB7F-4F198789A5AC}" type="presParOf" srcId="{DBB34AF0-016B-4E96-B45F-9ED71BA95FC0}" destId="{6AC9D384-1F45-4426-9698-3037B549E192}" srcOrd="1" destOrd="0" presId="urn:microsoft.com/office/officeart/2005/8/layout/vList3"/>
    <dgm:cxn modelId="{78539309-601C-46B1-B6E5-2C94A762AEBC}" type="presParOf" srcId="{DBB34AF0-016B-4E96-B45F-9ED71BA95FC0}" destId="{2913FDAB-2105-41B0-BA9E-9A741DD85157}" srcOrd="2" destOrd="0" presId="urn:microsoft.com/office/officeart/2005/8/layout/vList3"/>
    <dgm:cxn modelId="{4E523125-EFDE-452F-928A-862448C559E9}" type="presParOf" srcId="{2913FDAB-2105-41B0-BA9E-9A741DD85157}" destId="{F8211965-E0C8-4F92-A376-B44937AAB3E0}" srcOrd="0" destOrd="0" presId="urn:microsoft.com/office/officeart/2005/8/layout/vList3"/>
    <dgm:cxn modelId="{77713DAD-B228-47FE-91B8-BC9061CF53E0}" type="presParOf" srcId="{2913FDAB-2105-41B0-BA9E-9A741DD85157}" destId="{517EB86B-457F-4B2A-81EA-4E3E64A7C1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7604F-0AD0-41DB-9C8C-2B63D94F6DA3}">
      <dsp:nvSpPr>
        <dsp:cNvPr id="0" name=""/>
        <dsp:cNvSpPr/>
      </dsp:nvSpPr>
      <dsp:spPr>
        <a:xfrm>
          <a:off x="2595320" y="135441"/>
          <a:ext cx="2802247" cy="2802247"/>
        </a:xfrm>
        <a:prstGeom prst="ellipse">
          <a:avLst/>
        </a:prstGeom>
        <a:solidFill>
          <a:srgbClr val="9BBB59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lassica One" pitchFamily="66" charset="0"/>
              <a:ea typeface="+mn-ea"/>
              <a:cs typeface="Gautami" pitchFamily="34" charset="0"/>
            </a:rPr>
            <a:t>Окружающий мир</a:t>
          </a:r>
        </a:p>
      </dsp:txBody>
      <dsp:txXfrm>
        <a:off x="3269898" y="810506"/>
        <a:ext cx="1453091" cy="891669"/>
      </dsp:txXfrm>
    </dsp:sp>
    <dsp:sp modelId="{0678871E-BB28-4984-B2CB-84E2D0AA1DFB}">
      <dsp:nvSpPr>
        <dsp:cNvPr id="0" name=""/>
        <dsp:cNvSpPr/>
      </dsp:nvSpPr>
      <dsp:spPr>
        <a:xfrm>
          <a:off x="3479522" y="1884828"/>
          <a:ext cx="2802247" cy="2802247"/>
        </a:xfrm>
        <a:prstGeom prst="ellipse">
          <a:avLst/>
        </a:prstGeom>
        <a:solidFill>
          <a:srgbClr val="9BBB59">
            <a:alpha val="50000"/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lassica One" pitchFamily="66" charset="0"/>
              <a:ea typeface="+mn-ea"/>
              <a:cs typeface="+mn-cs"/>
            </a:rPr>
            <a:t>Русский язык </a:t>
          </a:r>
        </a:p>
      </dsp:txBody>
      <dsp:txXfrm>
        <a:off x="4582771" y="2834451"/>
        <a:ext cx="1188892" cy="1089818"/>
      </dsp:txXfrm>
    </dsp:sp>
    <dsp:sp modelId="{821F5653-B7C6-4AA0-AA0F-B7DE2596EAA5}">
      <dsp:nvSpPr>
        <dsp:cNvPr id="0" name=""/>
        <dsp:cNvSpPr/>
      </dsp:nvSpPr>
      <dsp:spPr>
        <a:xfrm>
          <a:off x="1584175" y="1886846"/>
          <a:ext cx="2802247" cy="2802247"/>
        </a:xfrm>
        <a:prstGeom prst="ellipse">
          <a:avLst/>
        </a:prstGeom>
        <a:solidFill>
          <a:srgbClr val="9BBB59">
            <a:alpha val="50000"/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lassica One" pitchFamily="66" charset="0"/>
              <a:ea typeface="+mn-ea"/>
              <a:cs typeface="Gautami" pitchFamily="34" charset="0"/>
            </a:rPr>
            <a:t>Матема</a:t>
          </a:r>
          <a:r>
            <a:rPr lang="ru-RU" sz="1800" b="1" i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lassica One" pitchFamily="66" charset="0"/>
              <a:ea typeface="+mn-ea"/>
              <a:cs typeface="Gautami" pitchFamily="34" charset="0"/>
            </a:rPr>
            <a:t>-тика</a:t>
          </a:r>
          <a:endParaRPr lang="ru-RU" sz="1800" b="1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lassica One" pitchFamily="66" charset="0"/>
            <a:ea typeface="+mn-ea"/>
            <a:cs typeface="Gautami" pitchFamily="34" charset="0"/>
          </a:endParaRPr>
        </a:p>
      </dsp:txBody>
      <dsp:txXfrm>
        <a:off x="2094282" y="2836469"/>
        <a:ext cx="1188892" cy="1089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228B1-B548-4F0D-98DF-DA294840E02E}">
      <dsp:nvSpPr>
        <dsp:cNvPr id="0" name=""/>
        <dsp:cNvSpPr/>
      </dsp:nvSpPr>
      <dsp:spPr>
        <a:xfrm>
          <a:off x="-5399928" y="-826879"/>
          <a:ext cx="6429801" cy="6429801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6DCAA-74E3-4914-B16C-1879BC459CBB}">
      <dsp:nvSpPr>
        <dsp:cNvPr id="0" name=""/>
        <dsp:cNvSpPr/>
      </dsp:nvSpPr>
      <dsp:spPr>
        <a:xfrm>
          <a:off x="539169" y="367182"/>
          <a:ext cx="7554779" cy="734746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320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Создать условия для группового взаимодействия при решении проектной задачи, развивая у учеников умения и навыки самостоятельной и групповой работы</a:t>
          </a:r>
          <a:endParaRPr lang="ru-RU" sz="1800" kern="1200" dirty="0"/>
        </a:p>
      </dsp:txBody>
      <dsp:txXfrm>
        <a:off x="539169" y="367182"/>
        <a:ext cx="7554779" cy="734746"/>
      </dsp:txXfrm>
    </dsp:sp>
    <dsp:sp modelId="{ECB4CABD-FA78-4736-8493-BB610F6BBC77}">
      <dsp:nvSpPr>
        <dsp:cNvPr id="0" name=""/>
        <dsp:cNvSpPr/>
      </dsp:nvSpPr>
      <dsp:spPr>
        <a:xfrm>
          <a:off x="79953" y="275338"/>
          <a:ext cx="918433" cy="918433"/>
        </a:xfrm>
        <a:prstGeom prst="ellipse">
          <a:avLst/>
        </a:prstGeom>
        <a:gradFill rotWithShape="0">
          <a:gsLst>
            <a:gs pos="28000">
              <a:schemeClr val="accent1">
                <a:lumMod val="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9AF70E7-AE36-4169-881D-B34AB9EBD397}">
      <dsp:nvSpPr>
        <dsp:cNvPr id="0" name=""/>
        <dsp:cNvSpPr/>
      </dsp:nvSpPr>
      <dsp:spPr>
        <a:xfrm>
          <a:off x="960416" y="1469492"/>
          <a:ext cx="7133532" cy="734746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320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Отработать умения анализировать материал, обобщать, использовать эти умения в нестандартной ситуации</a:t>
          </a:r>
          <a:endParaRPr lang="ru-RU" sz="1900" kern="1200" dirty="0"/>
        </a:p>
      </dsp:txBody>
      <dsp:txXfrm>
        <a:off x="960416" y="1469492"/>
        <a:ext cx="7133532" cy="734746"/>
      </dsp:txXfrm>
    </dsp:sp>
    <dsp:sp modelId="{FAB6FDF0-F329-43F2-B4E9-EA0864A21F56}">
      <dsp:nvSpPr>
        <dsp:cNvPr id="0" name=""/>
        <dsp:cNvSpPr/>
      </dsp:nvSpPr>
      <dsp:spPr>
        <a:xfrm>
          <a:off x="501200" y="1377649"/>
          <a:ext cx="918433" cy="918433"/>
        </a:xfrm>
        <a:prstGeom prst="ellipse">
          <a:avLst/>
        </a:prstGeom>
        <a:gradFill rotWithShape="0">
          <a:gsLst>
            <a:gs pos="28000">
              <a:schemeClr val="accent6">
                <a:lumMod val="60000"/>
                <a:lumOff val="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059B364-E9A3-46C3-906C-40B1E12FF08C}">
      <dsp:nvSpPr>
        <dsp:cNvPr id="0" name=""/>
        <dsp:cNvSpPr/>
      </dsp:nvSpPr>
      <dsp:spPr>
        <a:xfrm>
          <a:off x="960416" y="2571803"/>
          <a:ext cx="7133532" cy="734746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320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Развивать рефлексивные и творческие способности учащихся.</a:t>
          </a:r>
          <a:endParaRPr lang="ru-RU" sz="1900" kern="1200" dirty="0"/>
        </a:p>
      </dsp:txBody>
      <dsp:txXfrm>
        <a:off x="960416" y="2571803"/>
        <a:ext cx="7133532" cy="734746"/>
      </dsp:txXfrm>
    </dsp:sp>
    <dsp:sp modelId="{2A3DE098-9ACC-4F19-975F-FD1825CD510E}">
      <dsp:nvSpPr>
        <dsp:cNvPr id="0" name=""/>
        <dsp:cNvSpPr/>
      </dsp:nvSpPr>
      <dsp:spPr>
        <a:xfrm>
          <a:off x="432051" y="2448274"/>
          <a:ext cx="918433" cy="918433"/>
        </a:xfrm>
        <a:prstGeom prst="ellipse">
          <a:avLst/>
        </a:prstGeom>
        <a:gradFill rotWithShape="0">
          <a:gsLst>
            <a:gs pos="56000">
              <a:srgbClr val="FFC000"/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A3F7E1F-7DF8-4591-B6D0-8D9B04A2E858}">
      <dsp:nvSpPr>
        <dsp:cNvPr id="0" name=""/>
        <dsp:cNvSpPr/>
      </dsp:nvSpPr>
      <dsp:spPr>
        <a:xfrm>
          <a:off x="539169" y="3674114"/>
          <a:ext cx="7554779" cy="734746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320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Воспитывать экологическую культуру.</a:t>
          </a:r>
          <a:endParaRPr lang="ru-RU" sz="1900" kern="1200" dirty="0"/>
        </a:p>
      </dsp:txBody>
      <dsp:txXfrm>
        <a:off x="539169" y="3674114"/>
        <a:ext cx="7554779" cy="734746"/>
      </dsp:txXfrm>
    </dsp:sp>
    <dsp:sp modelId="{7BDBEB57-BF58-48F3-8556-1E2FBECAB2D1}">
      <dsp:nvSpPr>
        <dsp:cNvPr id="0" name=""/>
        <dsp:cNvSpPr/>
      </dsp:nvSpPr>
      <dsp:spPr>
        <a:xfrm>
          <a:off x="79953" y="3582271"/>
          <a:ext cx="918433" cy="918433"/>
        </a:xfrm>
        <a:prstGeom prst="ellipse">
          <a:avLst/>
        </a:prstGeom>
        <a:gradFill rotWithShape="0">
          <a:gsLst>
            <a:gs pos="68752">
              <a:srgbClr val="A185B6"/>
            </a:gs>
            <a:gs pos="28000">
              <a:srgbClr val="7030A0"/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D7B78-4C76-4254-8604-D0858044587E}">
      <dsp:nvSpPr>
        <dsp:cNvPr id="0" name=""/>
        <dsp:cNvSpPr/>
      </dsp:nvSpPr>
      <dsp:spPr>
        <a:xfrm>
          <a:off x="0" y="3902704"/>
          <a:ext cx="7560840" cy="12809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u="sng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Задание №3</a:t>
          </a:r>
          <a:endParaRPr lang="ru-RU" sz="2500" kern="1200" dirty="0"/>
        </a:p>
      </dsp:txBody>
      <dsp:txXfrm>
        <a:off x="0" y="3902704"/>
        <a:ext cx="7560840" cy="691715"/>
      </dsp:txXfrm>
    </dsp:sp>
    <dsp:sp modelId="{B7CE526F-4694-428B-A10B-2DCD4475DADD}">
      <dsp:nvSpPr>
        <dsp:cNvPr id="0" name=""/>
        <dsp:cNvSpPr/>
      </dsp:nvSpPr>
      <dsp:spPr>
        <a:xfrm>
          <a:off x="0" y="4568801"/>
          <a:ext cx="7560840" cy="5892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Из полученной информации из текста учебника, учащиеся дополняют условие и решают три задачи, связанные по содержанию. В конце учащиеся делают вывод о бережном отношении к воде.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568801"/>
        <a:ext cx="7560840" cy="589239"/>
      </dsp:txXfrm>
    </dsp:sp>
    <dsp:sp modelId="{2E030F4E-FB3E-4B5B-8A40-B3541356A5FA}">
      <dsp:nvSpPr>
        <dsp:cNvPr id="0" name=""/>
        <dsp:cNvSpPr/>
      </dsp:nvSpPr>
      <dsp:spPr>
        <a:xfrm rot="10800000">
          <a:off x="0" y="1951810"/>
          <a:ext cx="7560840" cy="1970108"/>
        </a:xfrm>
        <a:prstGeom prst="upArrowCallout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u="sng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Задание №2</a:t>
          </a:r>
          <a:endParaRPr lang="ru-RU" sz="2500" kern="1200" dirty="0"/>
        </a:p>
      </dsp:txBody>
      <dsp:txXfrm rot="-10800000">
        <a:off x="0" y="1951810"/>
        <a:ext cx="7560840" cy="691508"/>
      </dsp:txXfrm>
    </dsp:sp>
    <dsp:sp modelId="{4F69D211-0253-44DE-A0B9-40AED623453E}">
      <dsp:nvSpPr>
        <dsp:cNvPr id="0" name=""/>
        <dsp:cNvSpPr/>
      </dsp:nvSpPr>
      <dsp:spPr>
        <a:xfrm>
          <a:off x="0" y="2592288"/>
          <a:ext cx="7560840" cy="691123"/>
        </a:xfrm>
        <a:prstGeom prst="rect">
          <a:avLst/>
        </a:prstGeom>
        <a:solidFill>
          <a:schemeClr val="accent4">
            <a:tint val="40000"/>
            <a:alpha val="90000"/>
            <a:hueOff val="-4352041"/>
            <a:satOff val="28525"/>
            <a:lumOff val="121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4352041"/>
              <a:satOff val="28525"/>
              <a:lumOff val="121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После прочтения текста из учебника на стр. 60, учащиеся строят модель «Источники загрязнения води и меры по охране воды», записывают вывод о необходимости охранять воду от загрязнения.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92288"/>
        <a:ext cx="7560840" cy="691123"/>
      </dsp:txXfrm>
    </dsp:sp>
    <dsp:sp modelId="{F008BC2A-47FD-4116-A33D-5FE478EA1637}">
      <dsp:nvSpPr>
        <dsp:cNvPr id="0" name=""/>
        <dsp:cNvSpPr/>
      </dsp:nvSpPr>
      <dsp:spPr>
        <a:xfrm rot="10800000">
          <a:off x="0" y="10"/>
          <a:ext cx="7560840" cy="1970108"/>
        </a:xfrm>
        <a:prstGeom prst="upArrowCallou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Задание №1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10800000">
        <a:off x="0" y="10"/>
        <a:ext cx="7560840" cy="691508"/>
      </dsp:txXfrm>
    </dsp:sp>
    <dsp:sp modelId="{6FE7A4F7-0F38-45F8-98E6-D98BE69E9FDB}">
      <dsp:nvSpPr>
        <dsp:cNvPr id="0" name=""/>
        <dsp:cNvSpPr/>
      </dsp:nvSpPr>
      <dsp:spPr>
        <a:xfrm>
          <a:off x="0" y="504057"/>
          <a:ext cx="7560840" cy="877096"/>
        </a:xfrm>
        <a:prstGeom prst="rect">
          <a:avLst/>
        </a:prstGeom>
        <a:solidFill>
          <a:schemeClr val="accent4">
            <a:tint val="40000"/>
            <a:alpha val="90000"/>
            <a:hueOff val="-8704081"/>
            <a:satOff val="57049"/>
            <a:lumOff val="24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На основе анализа диаграммы, прочитанного материала в учебнике на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стр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59  и ранее полученных знаний по теме «Вода», учащиеся строят схему «Значение воды в жизни человека и животных». Делают и записывают вывод «Почему надо беречь воду».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04057"/>
        <a:ext cx="7560840" cy="8770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F2740-E283-4A68-B4DC-E1A97B58E326}">
      <dsp:nvSpPr>
        <dsp:cNvPr id="0" name=""/>
        <dsp:cNvSpPr/>
      </dsp:nvSpPr>
      <dsp:spPr>
        <a:xfrm>
          <a:off x="0" y="1968921"/>
          <a:ext cx="7776865" cy="11835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Задание №5</a:t>
          </a:r>
          <a:endParaRPr lang="ru-RU" sz="2400" kern="1200" dirty="0"/>
        </a:p>
      </dsp:txBody>
      <dsp:txXfrm>
        <a:off x="0" y="1968921"/>
        <a:ext cx="7776865" cy="639113"/>
      </dsp:txXfrm>
    </dsp:sp>
    <dsp:sp modelId="{19CC3B51-A5AF-44B9-A462-4525404DF43B}">
      <dsp:nvSpPr>
        <dsp:cNvPr id="0" name=""/>
        <dsp:cNvSpPr/>
      </dsp:nvSpPr>
      <dsp:spPr>
        <a:xfrm>
          <a:off x="0" y="2641464"/>
          <a:ext cx="1944216" cy="182303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/>
            <a:t>1-я группа </a:t>
          </a:r>
          <a:r>
            <a:rPr lang="ru-RU" sz="1600" kern="1200" dirty="0" smtClean="0"/>
            <a:t>составляет обращение от своего имени ко всем жителям планеты.</a:t>
          </a:r>
          <a:endParaRPr lang="ru-RU" sz="1600" kern="1200" dirty="0"/>
        </a:p>
      </dsp:txBody>
      <dsp:txXfrm>
        <a:off x="0" y="2641464"/>
        <a:ext cx="1944216" cy="1823031"/>
      </dsp:txXfrm>
    </dsp:sp>
    <dsp:sp modelId="{B174A475-9B4B-404E-AB51-ABE972EC2061}">
      <dsp:nvSpPr>
        <dsp:cNvPr id="0" name=""/>
        <dsp:cNvSpPr/>
      </dsp:nvSpPr>
      <dsp:spPr>
        <a:xfrm>
          <a:off x="1944216" y="2639955"/>
          <a:ext cx="1944216" cy="1823031"/>
        </a:xfrm>
        <a:prstGeom prst="rect">
          <a:avLst/>
        </a:prstGeom>
        <a:solidFill>
          <a:schemeClr val="accent4">
            <a:tint val="40000"/>
            <a:alpha val="90000"/>
            <a:hueOff val="-2176020"/>
            <a:satOff val="14262"/>
            <a:lumOff val="61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176020"/>
              <a:satOff val="14262"/>
              <a:lumOff val="61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/>
            <a:t>2-я группа </a:t>
          </a:r>
          <a:r>
            <a:rPr lang="ru-RU" sz="1600" kern="1200" dirty="0" smtClean="0"/>
            <a:t>составляет обращение к жителям планеты от имени обитателей рек, озёр, прудов.</a:t>
          </a:r>
          <a:endParaRPr lang="ru-RU" sz="1600" kern="1200" dirty="0"/>
        </a:p>
      </dsp:txBody>
      <dsp:txXfrm>
        <a:off x="1944216" y="2639955"/>
        <a:ext cx="1944216" cy="1823031"/>
      </dsp:txXfrm>
    </dsp:sp>
    <dsp:sp modelId="{F54FD001-866A-4D36-BB67-049647D19497}">
      <dsp:nvSpPr>
        <dsp:cNvPr id="0" name=""/>
        <dsp:cNvSpPr/>
      </dsp:nvSpPr>
      <dsp:spPr>
        <a:xfrm>
          <a:off x="3888432" y="2639955"/>
          <a:ext cx="1944216" cy="1823031"/>
        </a:xfrm>
        <a:prstGeom prst="rect">
          <a:avLst/>
        </a:prstGeom>
        <a:solidFill>
          <a:schemeClr val="accent4">
            <a:tint val="40000"/>
            <a:alpha val="90000"/>
            <a:hueOff val="-4352041"/>
            <a:satOff val="28525"/>
            <a:lumOff val="121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4352041"/>
              <a:satOff val="28525"/>
              <a:lumOff val="121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/>
            <a:t>3-я группа </a:t>
          </a:r>
          <a:r>
            <a:rPr lang="ru-RU" sz="1600" kern="1200" dirty="0" smtClean="0"/>
            <a:t>составляет обращение к </a:t>
          </a:r>
          <a:r>
            <a:rPr lang="ru-RU" sz="1600" kern="1200" dirty="0" smtClean="0"/>
            <a:t>жителям планеты </a:t>
          </a:r>
          <a:r>
            <a:rPr lang="ru-RU" sz="1600" kern="1200" dirty="0" smtClean="0"/>
            <a:t>от имени обитателей морей и океанов.</a:t>
          </a:r>
          <a:endParaRPr lang="ru-RU" sz="1600" kern="1200" dirty="0"/>
        </a:p>
      </dsp:txBody>
      <dsp:txXfrm>
        <a:off x="3888432" y="2639955"/>
        <a:ext cx="1944216" cy="1823031"/>
      </dsp:txXfrm>
    </dsp:sp>
    <dsp:sp modelId="{1E0D41CB-7C03-4690-9F48-92A58864D8D9}">
      <dsp:nvSpPr>
        <dsp:cNvPr id="0" name=""/>
        <dsp:cNvSpPr/>
      </dsp:nvSpPr>
      <dsp:spPr>
        <a:xfrm>
          <a:off x="5832648" y="2639955"/>
          <a:ext cx="1944216" cy="1823031"/>
        </a:xfrm>
        <a:prstGeom prst="rect">
          <a:avLst/>
        </a:prstGeom>
        <a:solidFill>
          <a:schemeClr val="accent4">
            <a:tint val="40000"/>
            <a:alpha val="90000"/>
            <a:hueOff val="-6528061"/>
            <a:satOff val="42787"/>
            <a:lumOff val="182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6528061"/>
              <a:satOff val="42787"/>
              <a:lumOff val="182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/>
            <a:t>4-я группа </a:t>
          </a:r>
          <a:r>
            <a:rPr lang="ru-RU" sz="1600" kern="1200" dirty="0" smtClean="0"/>
            <a:t>составляет обращение к </a:t>
          </a:r>
          <a:r>
            <a:rPr lang="ru-RU" sz="1600" kern="1200" dirty="0" smtClean="0"/>
            <a:t>жителям планеты </a:t>
          </a:r>
          <a:r>
            <a:rPr lang="ru-RU" sz="1600" kern="1200" dirty="0" smtClean="0"/>
            <a:t>от имени всех зверей и птиц.</a:t>
          </a:r>
          <a:endParaRPr lang="ru-RU" sz="1600" kern="1200" dirty="0"/>
        </a:p>
      </dsp:txBody>
      <dsp:txXfrm>
        <a:off x="5832648" y="2639955"/>
        <a:ext cx="1944216" cy="1823031"/>
      </dsp:txXfrm>
    </dsp:sp>
    <dsp:sp modelId="{7DA54846-AEA7-4C13-9DBC-D6DC7ED72184}">
      <dsp:nvSpPr>
        <dsp:cNvPr id="0" name=""/>
        <dsp:cNvSpPr/>
      </dsp:nvSpPr>
      <dsp:spPr>
        <a:xfrm rot="10800000">
          <a:off x="0" y="0"/>
          <a:ext cx="7776865" cy="2026858"/>
        </a:xfrm>
        <a:prstGeom prst="upArrowCallou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Задание №4</a:t>
          </a:r>
          <a:endParaRPr lang="ru-RU" sz="2400" kern="1200" dirty="0"/>
        </a:p>
      </dsp:txBody>
      <dsp:txXfrm rot="-10800000">
        <a:off x="0" y="0"/>
        <a:ext cx="7776865" cy="711427"/>
      </dsp:txXfrm>
    </dsp:sp>
    <dsp:sp modelId="{9704FBCE-A4ED-4E30-9F16-EFD625F99097}">
      <dsp:nvSpPr>
        <dsp:cNvPr id="0" name=""/>
        <dsp:cNvSpPr/>
      </dsp:nvSpPr>
      <dsp:spPr>
        <a:xfrm>
          <a:off x="0" y="701675"/>
          <a:ext cx="7776865" cy="644102"/>
        </a:xfrm>
        <a:prstGeom prst="rect">
          <a:avLst/>
        </a:prstGeom>
        <a:solidFill>
          <a:schemeClr val="accent4">
            <a:tint val="40000"/>
            <a:alpha val="90000"/>
            <a:hueOff val="-8704081"/>
            <a:satOff val="57049"/>
            <a:lumOff val="24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effectLst/>
              <a:latin typeface="Times New Roman"/>
              <a:ea typeface="Times New Roman"/>
              <a:cs typeface="Times New Roman"/>
            </a:rPr>
            <a:t>Учащимся на основе  интересных фактов о воде, предлагается составить задачи.</a:t>
          </a:r>
          <a:endParaRPr lang="ru-RU" sz="1600" kern="1200" dirty="0"/>
        </a:p>
      </dsp:txBody>
      <dsp:txXfrm>
        <a:off x="0" y="701675"/>
        <a:ext cx="7776865" cy="6441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D688C-9E42-4121-A8ED-F3956A677329}">
      <dsp:nvSpPr>
        <dsp:cNvPr id="0" name=""/>
        <dsp:cNvSpPr/>
      </dsp:nvSpPr>
      <dsp:spPr>
        <a:xfrm rot="10800000">
          <a:off x="1170522" y="3"/>
          <a:ext cx="3798676" cy="838899"/>
        </a:xfrm>
        <a:prstGeom prst="homePlate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93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Почему надо беречь воду? </a:t>
          </a:r>
          <a:endParaRPr lang="ru-RU" sz="2400" kern="1200" dirty="0"/>
        </a:p>
      </dsp:txBody>
      <dsp:txXfrm rot="10800000">
        <a:off x="1380247" y="3"/>
        <a:ext cx="3588951" cy="838899"/>
      </dsp:txXfrm>
    </dsp:sp>
    <dsp:sp modelId="{53C6A217-1D3D-4580-B02A-5D0C7E6A2115}">
      <dsp:nvSpPr>
        <dsp:cNvPr id="0" name=""/>
        <dsp:cNvSpPr/>
      </dsp:nvSpPr>
      <dsp:spPr>
        <a:xfrm>
          <a:off x="747084" y="230"/>
          <a:ext cx="838899" cy="83889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7EB86B-457F-4B2A-81EA-4E3E64A7C1DC}">
      <dsp:nvSpPr>
        <dsp:cNvPr id="0" name=""/>
        <dsp:cNvSpPr/>
      </dsp:nvSpPr>
      <dsp:spPr>
        <a:xfrm rot="10800000">
          <a:off x="1166534" y="1048854"/>
          <a:ext cx="3798676" cy="838899"/>
        </a:xfrm>
        <a:prstGeom prst="homePlate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93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Что надо для этого сделать?</a:t>
          </a:r>
          <a:endParaRPr lang="ru-RU" sz="2400" kern="1200" dirty="0"/>
        </a:p>
      </dsp:txBody>
      <dsp:txXfrm rot="10800000">
        <a:off x="1376259" y="1048854"/>
        <a:ext cx="3588951" cy="838899"/>
      </dsp:txXfrm>
    </dsp:sp>
    <dsp:sp modelId="{F8211965-E0C8-4F92-A376-B44937AAB3E0}">
      <dsp:nvSpPr>
        <dsp:cNvPr id="0" name=""/>
        <dsp:cNvSpPr/>
      </dsp:nvSpPr>
      <dsp:spPr>
        <a:xfrm>
          <a:off x="747084" y="1048854"/>
          <a:ext cx="838899" cy="83889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_________Microsoft_Word1.doc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6.jpe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" y="37118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88543" y="476672"/>
            <a:ext cx="7175351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15000"/>
              </a:lnSpc>
              <a:buFont typeface="Georgia" pitchFamily="18" charset="0"/>
              <a:buNone/>
            </a:pPr>
            <a:r>
              <a:rPr lang="ru-RU" sz="4000" b="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МОЙ ЛУЧШИЙ УРОК </a:t>
            </a:r>
            <a:r>
              <a:rPr lang="ru-RU" sz="4000" b="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endParaRPr lang="ru-RU" sz="40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301208"/>
            <a:ext cx="5387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212745">
                    <a:lumMod val="75000"/>
                  </a:srgbClr>
                </a:solidFill>
                <a:latin typeface="Gabriola" pitchFamily="82" charset="0"/>
              </a:rPr>
              <a:t>Выполнила: Гапонова Наталья Николаевна, </a:t>
            </a:r>
            <a:endParaRPr lang="ru-RU" sz="2400" b="1" dirty="0" smtClean="0">
              <a:solidFill>
                <a:srgbClr val="212745">
                  <a:lumMod val="75000"/>
                </a:srgbClr>
              </a:solidFill>
              <a:latin typeface="Gabriola" pitchFamily="82" charset="0"/>
            </a:endParaRPr>
          </a:p>
          <a:p>
            <a:pPr lvl="0"/>
            <a:r>
              <a:rPr lang="ru-RU" sz="2400" b="1" dirty="0" smtClean="0">
                <a:solidFill>
                  <a:srgbClr val="212745">
                    <a:lumMod val="75000"/>
                  </a:srgbClr>
                </a:solidFill>
                <a:latin typeface="Gabriola" pitchFamily="82" charset="0"/>
              </a:rPr>
              <a:t>учитель </a:t>
            </a:r>
            <a:r>
              <a:rPr lang="ru-RU" sz="2400" b="1" dirty="0">
                <a:solidFill>
                  <a:srgbClr val="212745">
                    <a:lumMod val="75000"/>
                  </a:srgbClr>
                </a:solidFill>
                <a:latin typeface="Gabriola" pitchFamily="82" charset="0"/>
              </a:rPr>
              <a:t>начальных классов </a:t>
            </a:r>
            <a:r>
              <a:rPr lang="ru-RU" sz="2400" b="1" dirty="0" smtClean="0">
                <a:solidFill>
                  <a:srgbClr val="212745">
                    <a:lumMod val="75000"/>
                  </a:srgbClr>
                </a:solidFill>
                <a:latin typeface="Gabriola" pitchFamily="82" charset="0"/>
              </a:rPr>
              <a:t> МОУ </a:t>
            </a:r>
            <a:r>
              <a:rPr lang="ru-RU" sz="2400" b="1" dirty="0">
                <a:solidFill>
                  <a:srgbClr val="212745">
                    <a:lumMod val="75000"/>
                  </a:srgbClr>
                </a:solidFill>
                <a:latin typeface="Gabriola" pitchFamily="82" charset="0"/>
              </a:rPr>
              <a:t>«СОШ №13» </a:t>
            </a:r>
            <a:endParaRPr lang="ru-RU" sz="2400" b="1" dirty="0" smtClean="0">
              <a:solidFill>
                <a:srgbClr val="212745">
                  <a:lumMod val="75000"/>
                </a:srgbClr>
              </a:solidFill>
              <a:latin typeface="Gabriola" pitchFamily="82" charset="0"/>
            </a:endParaRPr>
          </a:p>
          <a:p>
            <a:pPr lvl="0"/>
            <a:r>
              <a:rPr lang="ru-RU" sz="2400" b="1" dirty="0" smtClean="0">
                <a:solidFill>
                  <a:srgbClr val="212745">
                    <a:lumMod val="75000"/>
                  </a:srgbClr>
                </a:solidFill>
                <a:latin typeface="Gabriola" pitchFamily="82" charset="0"/>
              </a:rPr>
              <a:t>г</a:t>
            </a:r>
            <a:r>
              <a:rPr lang="ru-RU" sz="2400" b="1" dirty="0">
                <a:solidFill>
                  <a:srgbClr val="212745">
                    <a:lumMod val="75000"/>
                  </a:srgbClr>
                </a:solidFill>
                <a:latin typeface="Gabriola" pitchFamily="82" charset="0"/>
              </a:rPr>
              <a:t>. Железногорска Курской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8043" y="1881922"/>
            <a:ext cx="610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«Берегите воду!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97" y="2924944"/>
            <a:ext cx="6768752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800" b="1" spc="50" dirty="0" smtClean="0">
                <a:ln w="11430"/>
                <a:solidFill>
                  <a:srgbClr val="F14124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УМК</a:t>
            </a:r>
            <a:r>
              <a:rPr lang="ru-RU" sz="2800" b="1" spc="50" dirty="0" smtClean="0">
                <a:ln w="11430"/>
                <a:solidFill>
                  <a:srgbClr val="F14124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smtClean="0">
                <a:latin typeface="Gabriola" pitchFamily="82" charset="0"/>
                <a:ea typeface="Times New Roman"/>
                <a:cs typeface="Times New Roman"/>
              </a:rPr>
              <a:t>«</a:t>
            </a:r>
            <a:r>
              <a:rPr lang="ru-RU" sz="2800" b="1" dirty="0" smtClean="0">
                <a:latin typeface="Gabriola" pitchFamily="82" charset="0"/>
                <a:ea typeface="Times New Roman"/>
                <a:cs typeface="Times New Roman"/>
              </a:rPr>
              <a:t>Школа России</a:t>
            </a:r>
            <a:r>
              <a:rPr lang="ru-RU" sz="2800" b="1" dirty="0" smtClean="0">
                <a:latin typeface="Gabriola" pitchFamily="82" charset="0"/>
                <a:ea typeface="Times New Roman"/>
                <a:cs typeface="Times New Roman"/>
              </a:rPr>
              <a:t>»,   учебник окружающего мира, </a:t>
            </a:r>
          </a:p>
          <a:p>
            <a:pPr>
              <a:spcAft>
                <a:spcPts val="1000"/>
              </a:spcAft>
            </a:pPr>
            <a:r>
              <a:rPr lang="ru-RU" sz="2800" b="1" dirty="0" smtClean="0">
                <a:latin typeface="Gabriola" pitchFamily="82" charset="0"/>
                <a:ea typeface="Times New Roman"/>
                <a:cs typeface="Times New Roman"/>
              </a:rPr>
              <a:t>                   3 </a:t>
            </a:r>
            <a:r>
              <a:rPr lang="ru-RU" sz="2800" b="1" dirty="0" smtClean="0">
                <a:latin typeface="Gabriola" pitchFamily="82" charset="0"/>
                <a:ea typeface="Times New Roman"/>
                <a:cs typeface="Times New Roman"/>
              </a:rPr>
              <a:t>класс,  автор </a:t>
            </a:r>
            <a:r>
              <a:rPr lang="ru-RU" sz="2800" b="1" dirty="0" smtClean="0">
                <a:latin typeface="Gabriola" pitchFamily="82" charset="0"/>
                <a:ea typeface="Times New Roman"/>
                <a:cs typeface="Times New Roman"/>
              </a:rPr>
              <a:t>– </a:t>
            </a:r>
            <a:r>
              <a:rPr lang="ru-RU" sz="2800" b="1" dirty="0" smtClean="0">
                <a:latin typeface="Gabriola" pitchFamily="82" charset="0"/>
                <a:ea typeface="Times New Roman"/>
                <a:cs typeface="Times New Roman"/>
              </a:rPr>
              <a:t>А. А. Плешаков</a:t>
            </a:r>
            <a:endParaRPr lang="ru-RU" sz="2800" b="1" dirty="0">
              <a:latin typeface="Gabriola" pitchFamily="82" charset="0"/>
              <a:ea typeface="Calibri"/>
              <a:cs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902">
            <a:off x="6313248" y="3475488"/>
            <a:ext cx="1610347" cy="204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19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899592" y="66894"/>
            <a:ext cx="6956002" cy="5955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этап.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Выполнение заданий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 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https://cloud.prezentacii.org/18/08/68614/images/screen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3" y="764704"/>
            <a:ext cx="392392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782" y="764704"/>
            <a:ext cx="6279157" cy="505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с одним вырезанным скругленным углом 19"/>
          <p:cNvSpPr/>
          <p:nvPr/>
        </p:nvSpPr>
        <p:spPr>
          <a:xfrm>
            <a:off x="2267744" y="5817944"/>
            <a:ext cx="5832648" cy="936104"/>
          </a:xfrm>
          <a:prstGeom prst="snip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270635" algn="l"/>
              </a:tabLst>
            </a:pPr>
            <a:r>
              <a:rPr lang="ru-RU" sz="1600" b="1" i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Вывод: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 земле мало пресной воды. Вода нужна человеку в сельском хозяйстве, в быту, в производстве. Вода необходима для жизни животным и растениям</a:t>
            </a:r>
            <a:endParaRPr lang="ru-RU" sz="16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40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952611" y="-31070"/>
            <a:ext cx="6932873" cy="562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Источники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загрязнения воды. Меры по охране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воды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413" y="16169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Прямоугольник с одним вырезанным скругленным углом 19"/>
          <p:cNvSpPr/>
          <p:nvPr/>
        </p:nvSpPr>
        <p:spPr>
          <a:xfrm>
            <a:off x="395536" y="814442"/>
            <a:ext cx="2016224" cy="4198734"/>
          </a:xfrm>
          <a:prstGeom prst="snip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270635" algn="l"/>
              </a:tabLst>
            </a:pPr>
            <a:r>
              <a:rPr lang="ru-RU" sz="16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Вывод</a:t>
            </a:r>
            <a:r>
              <a:rPr lang="ru-RU" sz="1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27063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Чтобы вода была чистой нельзя бросать мусор в водоемы, не мыть машины в реках, надо строить заводы, у которых нет сточных вод, устанавливать очистные сооружения на заводы</a:t>
            </a:r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2721" y="629776"/>
            <a:ext cx="6956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8"/>
          <a:stretch/>
        </p:blipFill>
        <p:spPr bwMode="auto">
          <a:xfrm>
            <a:off x="2673454" y="457200"/>
            <a:ext cx="6511250" cy="642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39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36" y="66894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922720" y="66894"/>
            <a:ext cx="6932873" cy="4817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Не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расходуй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воду напрасно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2721" y="629776"/>
            <a:ext cx="6956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80656" y="617269"/>
            <a:ext cx="7552097" cy="1729431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Если из плохо закрытого крана будет течь струйка воды всего лишь со спичку, то за сутки пропадёт зря   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           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литров воды. В нашей начальной школе на двух этажах 20 кранов. Сколько воды вытечет из этих кранов в течение суток, если плохо закрыть краны и вода будет бежать толщиной со спичку?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224853"/>
              </p:ext>
            </p:extLst>
          </p:nvPr>
        </p:nvGraphicFramePr>
        <p:xfrm>
          <a:off x="679196" y="2555359"/>
          <a:ext cx="7601216" cy="959302"/>
        </p:xfrm>
        <a:graphic>
          <a:graphicData uri="http://schemas.openxmlformats.org/drawingml/2006/table">
            <a:tbl>
              <a:tblPr/>
              <a:tblGrid>
                <a:gridCol w="2533507"/>
                <a:gridCol w="2007369"/>
                <a:gridCol w="3060340"/>
              </a:tblGrid>
              <a:tr h="4627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884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воды вытекает за сутки из крана (л)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0" marR="6297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884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кранов (шт.)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0" marR="6297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884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 вытекает воды из кранов (л)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0" marR="6297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98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884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500 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0" marR="6297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884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шт.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0" marR="6297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8840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0" marR="6297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9946" y="3429000"/>
            <a:ext cx="741682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Решение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: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___________________________________________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863588" y="4005064"/>
            <a:ext cx="7416824" cy="885262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Узнайте, за сколько суток можно было бы заполнить водой из этих кранов наш школьный бассейн, если в него вмещается 60000 литров воды?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97960"/>
              </p:ext>
            </p:extLst>
          </p:nvPr>
        </p:nvGraphicFramePr>
        <p:xfrm>
          <a:off x="2195736" y="5013177"/>
          <a:ext cx="6048672" cy="1123917"/>
        </p:xfrm>
        <a:graphic>
          <a:graphicData uri="http://schemas.openxmlformats.org/drawingml/2006/table">
            <a:tbl>
              <a:tblPr/>
              <a:tblGrid>
                <a:gridCol w="2016040"/>
                <a:gridCol w="1911354"/>
                <a:gridCol w="2121278"/>
              </a:tblGrid>
              <a:tr h="4505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7884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воды вытекает за сутки из всех кранов (л)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0" marR="6297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7884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дней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0" marR="6297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78840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 воды вмещается в бассейн (л)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0" marR="6297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923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7884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10000 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0" marR="6297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78840" algn="l"/>
                        </a:tabLs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0" marR="6297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7884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60000 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0" marR="6297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267744" y="6021288"/>
            <a:ext cx="626469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Решение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: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___________________________________________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1191036"/>
            <a:ext cx="720080" cy="2852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500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3140968"/>
            <a:ext cx="1008112" cy="288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10000 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80012" y="5897185"/>
            <a:ext cx="972108" cy="2160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дней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1" grpId="0" animBg="1"/>
      <p:bldP spid="13" grpId="0"/>
      <p:bldP spid="10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922720" y="66894"/>
            <a:ext cx="6932873" cy="4817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Не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расходуй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воду напрасно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2721" y="629776"/>
            <a:ext cx="6956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777720" y="1024395"/>
            <a:ext cx="7128792" cy="1182251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На сколько дней хватило бы человеку воды, потерянной из одного крана за сутки, если он тратит в день 50 литров воды?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1016"/>
              </p:ext>
            </p:extLst>
          </p:nvPr>
        </p:nvGraphicFramePr>
        <p:xfrm>
          <a:off x="539552" y="2598521"/>
          <a:ext cx="7128794" cy="953229"/>
        </p:xfrm>
        <a:graphic>
          <a:graphicData uri="http://schemas.openxmlformats.org/drawingml/2006/table">
            <a:tbl>
              <a:tblPr/>
              <a:tblGrid>
                <a:gridCol w="2463341"/>
                <a:gridCol w="1929147"/>
                <a:gridCol w="2736306"/>
              </a:tblGrid>
              <a:tr h="450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884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воды вытекает за сутки из крана (л)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0" marR="6297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884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дней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0" marR="6297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884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Воды тратит человек в день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0" marR="6297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92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884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500 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0" marR="6297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8840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0" marR="6297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884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 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0" marR="6297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95894"/>
            <a:ext cx="694568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с одним вырезанным скругленным углом 16"/>
          <p:cNvSpPr/>
          <p:nvPr/>
        </p:nvSpPr>
        <p:spPr>
          <a:xfrm>
            <a:off x="2697465" y="4819533"/>
            <a:ext cx="5145485" cy="936104"/>
          </a:xfrm>
          <a:prstGeom prst="snip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270635" algn="l"/>
              </a:tabLst>
            </a:pPr>
            <a:r>
              <a:rPr lang="ru-RU" b="1" i="1" u="sng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Вывод: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Не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расходуйте  воду понапрасну, плотно закрывайте краны. Берегите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воду!</a:t>
            </a:r>
            <a:endParaRPr lang="ru-RU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8338" y="3185414"/>
            <a:ext cx="115212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дней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1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922720" y="66894"/>
            <a:ext cx="6932873" cy="4817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Не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расходуй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воду напрасно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2721" y="629776"/>
            <a:ext cx="6956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611560" y="457200"/>
            <a:ext cx="7632848" cy="274701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ИНТЕРЕСНЫЕ ФАКТЫ О ВОДЕ.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Font typeface="Wingdings"/>
              <a:buChar char=""/>
              <a:tabLst>
                <a:tab pos="228600" algn="l"/>
              </a:tabLst>
            </a:pPr>
            <a:r>
              <a:rPr lang="ru-RU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Принимая душ 5 минут, мы расходуем около 100 л воды.</a:t>
            </a:r>
            <a:endParaRPr lang="ru-RU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Font typeface="Wingdings"/>
              <a:buChar char=""/>
              <a:tabLst>
                <a:tab pos="228600" algn="l"/>
              </a:tabLst>
            </a:pPr>
            <a:r>
              <a:rPr lang="ru-RU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Наполняя ванну водой до половины, мы расходуем 150 л воды.</a:t>
            </a:r>
            <a:endParaRPr lang="ru-RU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Font typeface="Wingdings"/>
              <a:buChar char=""/>
              <a:tabLst>
                <a:tab pos="228600" algn="l"/>
              </a:tabLst>
            </a:pPr>
            <a:r>
              <a:rPr lang="ru-RU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Через незакрытый кран вытекает за час 1000 л воды.</a:t>
            </a:r>
            <a:endParaRPr lang="ru-RU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Font typeface="Wingdings"/>
              <a:buChar char=""/>
              <a:tabLst>
                <a:tab pos="228600" algn="l"/>
              </a:tabLst>
            </a:pPr>
            <a:r>
              <a:rPr lang="ru-RU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Каждая стирка белья в машинке расходует 100 л воды</a:t>
            </a:r>
            <a:endParaRPr lang="ru-RU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1" name="Прямоугольник с одним вырезанным скругленным углом 10"/>
          <p:cNvSpPr/>
          <p:nvPr/>
        </p:nvSpPr>
        <p:spPr>
          <a:xfrm>
            <a:off x="611560" y="3284984"/>
            <a:ext cx="5544616" cy="1440160"/>
          </a:xfrm>
          <a:prstGeom prst="snip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ЗАДАЧА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Принимая душ, Миша за 5 минут расходует 100 л воды. Сколько литров воды израсходует Миша, если он будет в душе 15 минут?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Прямоугольник с одним вырезанным скругленным углом 12"/>
          <p:cNvSpPr/>
          <p:nvPr/>
        </p:nvSpPr>
        <p:spPr>
          <a:xfrm>
            <a:off x="2267744" y="4869160"/>
            <a:ext cx="5976664" cy="1512168"/>
          </a:xfrm>
          <a:prstGeom prst="snip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ЗАДАЧА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Кран не закрыли на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10 часов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. Сколько литров воды выльется за это время? Сколько раз можно было бы постирать в машинке, используя эту воду?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80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922720" y="66894"/>
            <a:ext cx="6932873" cy="4817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Не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расходуй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воду напрасно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2721" y="629776"/>
            <a:ext cx="6956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611560" y="457200"/>
            <a:ext cx="7632848" cy="274701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ИНТЕРЕСНЫЕ ФАКТЫ О ВОДЕ.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Font typeface="Wingdings"/>
              <a:buChar char=""/>
              <a:tabLst>
                <a:tab pos="228600" algn="l"/>
              </a:tabLst>
            </a:pPr>
            <a:r>
              <a:rPr lang="ru-RU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Принимая душ 5 минут, мы расходуем около 100 л воды.</a:t>
            </a:r>
            <a:endParaRPr lang="ru-RU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Font typeface="Wingdings"/>
              <a:buChar char=""/>
              <a:tabLst>
                <a:tab pos="228600" algn="l"/>
              </a:tabLst>
            </a:pPr>
            <a:r>
              <a:rPr lang="ru-RU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Наполняя ванну водой до половины, мы расходуем 150 л воды.</a:t>
            </a:r>
            <a:endParaRPr lang="ru-RU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Font typeface="Wingdings"/>
              <a:buChar char=""/>
              <a:tabLst>
                <a:tab pos="228600" algn="l"/>
              </a:tabLst>
            </a:pPr>
            <a:r>
              <a:rPr lang="ru-RU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Через незакрытый кран вытекает за час 1000 л воды.</a:t>
            </a:r>
            <a:endParaRPr lang="ru-RU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Font typeface="Wingdings"/>
              <a:buChar char=""/>
              <a:tabLst>
                <a:tab pos="228600" algn="l"/>
              </a:tabLst>
            </a:pPr>
            <a:r>
              <a:rPr lang="ru-RU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Каждая стирка белья в машинке расходует 100 л воды</a:t>
            </a:r>
            <a:endParaRPr lang="ru-RU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" name="Прямоугольник с одним вырезанным скругленным углом 8"/>
          <p:cNvSpPr/>
          <p:nvPr/>
        </p:nvSpPr>
        <p:spPr>
          <a:xfrm>
            <a:off x="848652" y="3252231"/>
            <a:ext cx="5989310" cy="1520934"/>
          </a:xfrm>
          <a:prstGeom prst="snip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ЗАДАЧА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Наполняя ванну водой до половины, мы расходуем 150 л воды. Сколько литров воды сэкономит семья из 4-ёх человек, принимая ванну, наполовину наполненную водой?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Прямоугольник с одним вырезанным скругленным углом 11"/>
          <p:cNvSpPr/>
          <p:nvPr/>
        </p:nvSpPr>
        <p:spPr>
          <a:xfrm>
            <a:off x="2627784" y="4986266"/>
            <a:ext cx="5616624" cy="1368152"/>
          </a:xfrm>
          <a:prstGeom prst="snip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ЗАДАЧА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8000"/>
                </a:solidFill>
                <a:effectLst/>
                <a:latin typeface="Times New Roman"/>
                <a:ea typeface="Calibri"/>
                <a:cs typeface="Times New Roman"/>
              </a:rPr>
              <a:t>Принимая душ, мы расходуем 100 л воды.  Сколько расходовалось бы воды, если принимать душ не 5 минут, а 4 минуты?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052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4052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2721" y="629776"/>
            <a:ext cx="6956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C:\Users\Uzer\Links\1492524909_img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23" y="515801"/>
            <a:ext cx="6743700" cy="4340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32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54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922720" y="66894"/>
            <a:ext cx="6932873" cy="4817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Анализ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полученного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результата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2721" y="629776"/>
            <a:ext cx="6956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773435"/>
              </p:ext>
            </p:extLst>
          </p:nvPr>
        </p:nvGraphicFramePr>
        <p:xfrm>
          <a:off x="335663" y="814442"/>
          <a:ext cx="8472673" cy="509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Документ" r:id="rId4" imgW="6608854" imgH="3973146" progId="Word.Document.12">
                  <p:embed/>
                </p:oleObj>
              </mc:Choice>
              <mc:Fallback>
                <p:oleObj name="Документ" r:id="rId4" imgW="6608854" imgH="39731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663" y="814442"/>
                        <a:ext cx="8472673" cy="509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845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54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922720" y="66894"/>
            <a:ext cx="6932873" cy="9322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3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этап. Представление результатов </a:t>
            </a:r>
            <a:endParaRPr lang="ru-RU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      (рефлексивно-оценочный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)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2721" y="629776"/>
            <a:ext cx="6956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ле 7"/>
          <p:cNvSpPr txBox="1"/>
          <p:nvPr/>
        </p:nvSpPr>
        <p:spPr>
          <a:xfrm>
            <a:off x="1247140" y="9344660"/>
            <a:ext cx="2009775" cy="35242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косой, косой, косой</a:t>
            </a:r>
            <a:r>
              <a:rPr lang="ru-RU" sz="2200">
                <a:effectLst/>
                <a:latin typeface="Times New Roman"/>
                <a:ea typeface="Calibri"/>
                <a:cs typeface="Times New Roman"/>
              </a:rPr>
              <a:t> косой.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742950" y="9697720"/>
            <a:ext cx="1209675" cy="1809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Поле 10"/>
          <p:cNvSpPr txBox="1"/>
          <p:nvPr/>
        </p:nvSpPr>
        <p:spPr>
          <a:xfrm>
            <a:off x="437515" y="9926320"/>
            <a:ext cx="913130" cy="247650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Синонимы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" name="Поле 11"/>
          <p:cNvSpPr txBox="1"/>
          <p:nvPr/>
        </p:nvSpPr>
        <p:spPr>
          <a:xfrm>
            <a:off x="1362075" y="9926320"/>
            <a:ext cx="1570355" cy="247650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Многозначные слова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6" name="Поле 12"/>
          <p:cNvSpPr txBox="1"/>
          <p:nvPr/>
        </p:nvSpPr>
        <p:spPr>
          <a:xfrm>
            <a:off x="3038475" y="9926320"/>
            <a:ext cx="1446530" cy="247650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Родственные слова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209800" y="9697720"/>
            <a:ext cx="0" cy="18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571115" y="9697720"/>
            <a:ext cx="923925" cy="1809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оле 7"/>
          <p:cNvSpPr txBox="1"/>
          <p:nvPr/>
        </p:nvSpPr>
        <p:spPr>
          <a:xfrm>
            <a:off x="1399540" y="9497060"/>
            <a:ext cx="2009775" cy="35242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косой, косой, косой</a:t>
            </a:r>
            <a:r>
              <a:rPr lang="ru-RU" sz="2200">
                <a:effectLst/>
                <a:latin typeface="Times New Roman"/>
                <a:ea typeface="Calibri"/>
                <a:cs typeface="Times New Roman"/>
              </a:rPr>
              <a:t> косой.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895350" y="9850120"/>
            <a:ext cx="1209675" cy="1809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оле 10"/>
          <p:cNvSpPr txBox="1"/>
          <p:nvPr/>
        </p:nvSpPr>
        <p:spPr>
          <a:xfrm>
            <a:off x="589915" y="10078720"/>
            <a:ext cx="913130" cy="247650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Синонимы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6" name="Поле 11"/>
          <p:cNvSpPr txBox="1"/>
          <p:nvPr/>
        </p:nvSpPr>
        <p:spPr>
          <a:xfrm>
            <a:off x="1514475" y="10078720"/>
            <a:ext cx="1570355" cy="247650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Многозначные слова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7" name="Поле 12"/>
          <p:cNvSpPr txBox="1"/>
          <p:nvPr/>
        </p:nvSpPr>
        <p:spPr>
          <a:xfrm>
            <a:off x="3190875" y="10078720"/>
            <a:ext cx="1446530" cy="247650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Родственные слова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362200" y="9850120"/>
            <a:ext cx="0" cy="18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723515" y="9850120"/>
            <a:ext cx="923925" cy="1809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оле 7"/>
          <p:cNvSpPr txBox="1"/>
          <p:nvPr/>
        </p:nvSpPr>
        <p:spPr>
          <a:xfrm>
            <a:off x="1551940" y="9649460"/>
            <a:ext cx="2009775" cy="35242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косой, косой, косой</a:t>
            </a:r>
            <a:r>
              <a:rPr lang="ru-RU" sz="2200">
                <a:effectLst/>
                <a:latin typeface="Times New Roman"/>
                <a:ea typeface="Calibri"/>
                <a:cs typeface="Times New Roman"/>
              </a:rPr>
              <a:t> косой.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1047750" y="10002520"/>
            <a:ext cx="1209675" cy="1809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оле 10"/>
          <p:cNvSpPr txBox="1"/>
          <p:nvPr/>
        </p:nvSpPr>
        <p:spPr>
          <a:xfrm>
            <a:off x="742315" y="10231120"/>
            <a:ext cx="913130" cy="247650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Синонимы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25" name="Поле 11"/>
          <p:cNvSpPr txBox="1"/>
          <p:nvPr/>
        </p:nvSpPr>
        <p:spPr>
          <a:xfrm>
            <a:off x="1666875" y="10231120"/>
            <a:ext cx="1570355" cy="247650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Многозначные слова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26" name="Поле 12"/>
          <p:cNvSpPr txBox="1"/>
          <p:nvPr/>
        </p:nvSpPr>
        <p:spPr>
          <a:xfrm>
            <a:off x="3343275" y="10231120"/>
            <a:ext cx="1446530" cy="247650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Родственные слова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514600" y="10002520"/>
            <a:ext cx="0" cy="18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875915" y="10002520"/>
            <a:ext cx="923925" cy="1809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3048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оле 7"/>
          <p:cNvSpPr txBox="1"/>
          <p:nvPr/>
        </p:nvSpPr>
        <p:spPr>
          <a:xfrm>
            <a:off x="1704340" y="9801860"/>
            <a:ext cx="2009775" cy="35242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косой, косой, косой</a:t>
            </a:r>
            <a:r>
              <a:rPr lang="ru-RU" sz="2200">
                <a:effectLst/>
                <a:latin typeface="Times New Roman"/>
                <a:ea typeface="Calibri"/>
                <a:cs typeface="Times New Roman"/>
              </a:rPr>
              <a:t> косой.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1200150" y="10154920"/>
            <a:ext cx="1209675" cy="1809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оле 10"/>
          <p:cNvSpPr txBox="1"/>
          <p:nvPr/>
        </p:nvSpPr>
        <p:spPr>
          <a:xfrm>
            <a:off x="894715" y="10383520"/>
            <a:ext cx="913130" cy="247650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Синонимы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4" name="Поле 11"/>
          <p:cNvSpPr txBox="1"/>
          <p:nvPr/>
        </p:nvSpPr>
        <p:spPr>
          <a:xfrm>
            <a:off x="1819275" y="10383520"/>
            <a:ext cx="1570355" cy="247650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Многозначные слова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5" name="Поле 12"/>
          <p:cNvSpPr txBox="1"/>
          <p:nvPr/>
        </p:nvSpPr>
        <p:spPr>
          <a:xfrm>
            <a:off x="3495675" y="10383520"/>
            <a:ext cx="1446530" cy="247650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Родственные слова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2667000" y="10154920"/>
            <a:ext cx="0" cy="18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028315" y="10154920"/>
            <a:ext cx="923925" cy="1809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48"/>
          <p:cNvSpPr>
            <a:spLocks noChangeArrowheads="1"/>
          </p:cNvSpPr>
          <p:nvPr/>
        </p:nvSpPr>
        <p:spPr bwMode="auto">
          <a:xfrm>
            <a:off x="4572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Rectangle 53"/>
          <p:cNvSpPr>
            <a:spLocks noChangeArrowheads="1"/>
          </p:cNvSpPr>
          <p:nvPr/>
        </p:nvSpPr>
        <p:spPr bwMode="auto">
          <a:xfrm>
            <a:off x="4572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742950" y="9697720"/>
            <a:ext cx="1209675" cy="1809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Поле 10"/>
          <p:cNvSpPr txBox="1"/>
          <p:nvPr/>
        </p:nvSpPr>
        <p:spPr>
          <a:xfrm>
            <a:off x="437515" y="9926320"/>
            <a:ext cx="913130" cy="247650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Синонимы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3" name="Поле 11"/>
          <p:cNvSpPr txBox="1"/>
          <p:nvPr/>
        </p:nvSpPr>
        <p:spPr>
          <a:xfrm>
            <a:off x="1362075" y="9926320"/>
            <a:ext cx="1570355" cy="247650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Многозначные слова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4" name="Поле 12"/>
          <p:cNvSpPr txBox="1"/>
          <p:nvPr/>
        </p:nvSpPr>
        <p:spPr>
          <a:xfrm>
            <a:off x="3038475" y="9926320"/>
            <a:ext cx="1446530" cy="247650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Родственные слова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2209800" y="9697720"/>
            <a:ext cx="0" cy="18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2571115" y="9697720"/>
            <a:ext cx="923925" cy="1809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6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895350" y="9850120"/>
            <a:ext cx="1209675" cy="1809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Поле 10"/>
          <p:cNvSpPr txBox="1"/>
          <p:nvPr/>
        </p:nvSpPr>
        <p:spPr>
          <a:xfrm>
            <a:off x="589915" y="10078720"/>
            <a:ext cx="913130" cy="247650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Синонимы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2" name="Поле 11"/>
          <p:cNvSpPr txBox="1"/>
          <p:nvPr/>
        </p:nvSpPr>
        <p:spPr>
          <a:xfrm>
            <a:off x="1514475" y="10078720"/>
            <a:ext cx="1570355" cy="247650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Многозначные слова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3" name="Поле 12"/>
          <p:cNvSpPr txBox="1"/>
          <p:nvPr/>
        </p:nvSpPr>
        <p:spPr>
          <a:xfrm>
            <a:off x="3190875" y="10078720"/>
            <a:ext cx="1446530" cy="247650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Родственные слова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2362200" y="9850120"/>
            <a:ext cx="0" cy="18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2723515" y="9850120"/>
            <a:ext cx="923925" cy="1809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7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77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04800" y="1628800"/>
            <a:ext cx="85156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Спасибо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за внимание!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0" cap="none" spc="50" normalizeH="0" baseline="0" noProof="0" dirty="0" smtClean="0">
                <a:ln w="11430"/>
                <a:solidFill>
                  <a:srgbClr val="1F497D">
                    <a:lumMod val="75000"/>
                  </a:srgbClr>
                </a:solidFill>
                <a:effectLst>
                  <a:glow rad="101600">
                    <a:srgbClr val="F79646">
                      <a:lumMod val="60000"/>
                      <a:lumOff val="4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/>
            </a:r>
            <a:br>
              <a:rPr kumimoji="0" lang="ru-RU" sz="5400" b="1" i="1" u="none" strike="noStrike" kern="0" cap="none" spc="50" normalizeH="0" baseline="0" noProof="0" dirty="0" smtClean="0">
                <a:ln w="11430"/>
                <a:solidFill>
                  <a:srgbClr val="1F497D">
                    <a:lumMod val="75000"/>
                  </a:srgbClr>
                </a:solidFill>
                <a:effectLst>
                  <a:glow rad="101600">
                    <a:srgbClr val="F79646">
                      <a:lumMod val="60000"/>
                      <a:lumOff val="4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endParaRPr kumimoji="0" lang="ru-RU" sz="5400" b="0" i="1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>
                <a:glow rad="101600">
                  <a:srgbClr val="F79646">
                    <a:lumMod val="60000"/>
                    <a:lumOff val="4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87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764704"/>
            <a:ext cx="792088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Тип урока</a:t>
            </a: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: </a:t>
            </a:r>
            <a:r>
              <a:rPr lang="ru-RU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Межпрежметная</a:t>
            </a: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 проектная</a:t>
            </a:r>
          </a:p>
          <a:p>
            <a:pPr marL="45720" lvl="0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	</a:t>
            </a: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			задача</a:t>
            </a:r>
            <a:endParaRPr lang="ru-RU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3106364"/>
              </p:ext>
            </p:extLst>
          </p:nvPr>
        </p:nvGraphicFramePr>
        <p:xfrm>
          <a:off x="611560" y="1628801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124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7004"/>
            <a:ext cx="9252520" cy="686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54" y="5235853"/>
            <a:ext cx="7985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640960" cy="4770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ДИДАКТИЧЕСКИЕ ЦЕЛИ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13360502"/>
              </p:ext>
            </p:extLst>
          </p:nvPr>
        </p:nvGraphicFramePr>
        <p:xfrm>
          <a:off x="293122" y="764704"/>
          <a:ext cx="8160382" cy="4776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4928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8228B1-B548-4F0D-98DF-DA294840E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08228B1-B548-4F0D-98DF-DA294840E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4CABD-FA78-4736-8493-BB610F6BB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ECB4CABD-FA78-4736-8493-BB610F6BB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6DCAA-74E3-4914-B16C-1879BC459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7616DCAA-74E3-4914-B16C-1879BC459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B6FDF0-F329-43F2-B4E9-EA0864A21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FAB6FDF0-F329-43F2-B4E9-EA0864A21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AF70E7-AE36-4169-881D-B34AB9EBD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E9AF70E7-AE36-4169-881D-B34AB9EBD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3DE098-9ACC-4F19-975F-FD1825CD5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2A3DE098-9ACC-4F19-975F-FD1825CD51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9B364-E9A3-46C3-906C-40B1E12FF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E059B364-E9A3-46C3-906C-40B1E12FF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DBEB57-BF58-48F3-8556-1E2FBECAB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7BDBEB57-BF58-48F3-8556-1E2FBECAB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3F7E1F-7DF8-4591-B6D0-8D9B04A2E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DA3F7E1F-7DF8-4591-B6D0-8D9B04A2E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" y="6350"/>
            <a:ext cx="9121696" cy="686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54" y="5235853"/>
            <a:ext cx="7985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640960" cy="4770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ЗАДАЧИ УРОКА, НАПРАВЛЕННЫЕ НА ДОСТИЖЕНИЕ: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668" y="620583"/>
            <a:ext cx="8665812" cy="249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v"/>
            </a:pPr>
            <a:r>
              <a:rPr lang="ru-RU" sz="2000" b="1" i="1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Calibri"/>
              </a:rPr>
              <a:t>ПРЕДМЕТНЫХ РЕЗУЛЬТАТОВ </a:t>
            </a:r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Calibri"/>
              </a:rPr>
              <a:t>ОБУЧЕНИЯ</a:t>
            </a:r>
            <a:r>
              <a:rPr lang="ru-RU" sz="2000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Calibri"/>
              </a:rPr>
              <a:t>:</a:t>
            </a:r>
          </a:p>
          <a:p>
            <a:pPr marL="113030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Обучающиеся</a:t>
            </a:r>
            <a:endParaRPr lang="ru-RU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удут актуализировать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свои знания для решения поставленной задачи;</a:t>
            </a:r>
          </a:p>
          <a:p>
            <a:pPr marL="285750" lvl="0" indent="-28575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сделают выводы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почему чистую воду относят к важнейшим природным богатствам;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познакомятся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с мерами охраны водоемов от загрязнения;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научатся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бережно относиться к воде и экономить воду;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будут решать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учебные и жизненные задачи.      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  <a:latin typeface="Gabriola" pitchFamily="82" charset="0"/>
              <a:ea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5054" y="3140689"/>
            <a:ext cx="71321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Wingdings"/>
              <a:buChar char=""/>
            </a:pPr>
            <a:r>
              <a:rPr lang="ru-RU" sz="2000" b="1" i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Calibri"/>
              </a:rPr>
              <a:t>МЕТАПРЕДМЕТНЫХ РЕЗУЛЬТАТОВ ОБУЧЕНИЯ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Calibri"/>
              </a:rPr>
              <a:t>:</a:t>
            </a:r>
          </a:p>
          <a:p>
            <a:pPr marL="113030">
              <a:spcAft>
                <a:spcPts val="0"/>
              </a:spcAft>
            </a:pPr>
            <a:r>
              <a:rPr lang="ru-RU" sz="1600" b="1" i="1" u="sng" dirty="0">
                <a:latin typeface="Times New Roman"/>
                <a:ea typeface="Calibri"/>
                <a:cs typeface="Times New Roman"/>
              </a:rPr>
              <a:t>Познавательные УУД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113030">
              <a:spcAft>
                <a:spcPts val="0"/>
              </a:spcAft>
            </a:pPr>
            <a:r>
              <a:rPr lang="ru-RU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Ученики  </a:t>
            </a:r>
            <a:r>
              <a:rPr lang="ru-RU" i="1" dirty="0">
                <a:latin typeface="Times New Roman" pitchFamily="18" charset="0"/>
                <a:ea typeface="Calibri"/>
                <a:cs typeface="Times New Roman" pitchFamily="18" charset="0"/>
              </a:rPr>
              <a:t>на </a:t>
            </a:r>
            <a:r>
              <a:rPr lang="ru-RU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уроке будут:</a:t>
            </a:r>
          </a:p>
          <a:p>
            <a:pPr marL="398780" indent="-28575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осуществлять 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анализ объектов с выделением существенных и несущественных признаков;  </a:t>
            </a: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98780" indent="-28575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вычленять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требуемую информацию, представленную в различных видах информационных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текстов;</a:t>
            </a:r>
          </a:p>
          <a:p>
            <a:pPr marL="398780" indent="-28575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устанавливать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причинно-следственные связи, делать обобщения, выводы и строить 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умозаключения;</a:t>
            </a:r>
          </a:p>
          <a:p>
            <a:pPr marL="398780" indent="-28575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представлять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текстовую информацию в схематичной, модельной, изобразительной форме.</a:t>
            </a:r>
          </a:p>
          <a:p>
            <a:pPr marL="113030">
              <a:spcAft>
                <a:spcPts val="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76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" y="6350"/>
            <a:ext cx="9121696" cy="686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54" y="5235853"/>
            <a:ext cx="7985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640960" cy="4770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ЗАДАЧИ УРОКА, НАПРАВЛЕННЫЕ НА ДОСТИЖЕНИЕ: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668" y="620583"/>
            <a:ext cx="8665812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0230" indent="-45720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Calibri"/>
                <a:cs typeface="Times New Roman"/>
              </a:rPr>
              <a:t>РЕГУЛЯТИВНЫЕ  УУД</a:t>
            </a:r>
          </a:p>
          <a:p>
            <a:pPr marL="113030">
              <a:spcAft>
                <a:spcPts val="0"/>
              </a:spcAft>
              <a:buClr>
                <a:srgbClr val="FF0000"/>
              </a:buClr>
            </a:pPr>
            <a:r>
              <a:rPr lang="ru-RU" i="1" dirty="0">
                <a:latin typeface="Times New Roman" pitchFamily="18" charset="0"/>
                <a:ea typeface="Calibri"/>
                <a:cs typeface="Times New Roman" pitchFamily="18" charset="0"/>
              </a:rPr>
              <a:t>Младшие школьники будут учиться: </a:t>
            </a:r>
          </a:p>
          <a:p>
            <a:pPr marL="398780" indent="-28575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принимать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цель и удерживать ее;</a:t>
            </a:r>
          </a:p>
          <a:p>
            <a:pPr marL="398780" indent="-28575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осуществлять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планирование – определение последовательности промежуточных целей с учетом конечного результата;</a:t>
            </a:r>
          </a:p>
          <a:p>
            <a:pPr marL="398780" indent="-28575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определять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границы собственного знания (незнания) и осуществлять запрос на недостающую информацию;</a:t>
            </a:r>
          </a:p>
          <a:p>
            <a:pPr marL="398780" indent="-28575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осуществлять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контроль и самоконтроль, а также оценку и самооценку учебной деятельности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3290808"/>
            <a:ext cx="6552728" cy="322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Wingdings"/>
              <a:buChar char=""/>
            </a:pPr>
            <a:r>
              <a:rPr lang="ru-RU" sz="2000" b="1" i="1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Calibri"/>
              </a:rPr>
              <a:t>КОММУНИКАТИВНЫЕ УЧЕБНЫЕ ДЕЙСТВИЯ </a:t>
            </a:r>
            <a:endParaRPr lang="ru-RU" sz="2000" b="1" u="sng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Calibri"/>
            </a:endParaRPr>
          </a:p>
          <a:p>
            <a:pPr lvl="0" algn="just">
              <a:spcBef>
                <a:spcPct val="20000"/>
              </a:spcBef>
              <a:buClr>
                <a:srgbClr val="FF0000"/>
              </a:buClr>
              <a:buSzPct val="130000"/>
            </a:pPr>
            <a:r>
              <a:rPr lang="ru-RU" i="1" dirty="0">
                <a:latin typeface="Times New Roman" pitchFamily="18" charset="0"/>
                <a:ea typeface="Times New Roman"/>
                <a:cs typeface="Times New Roman" pitchFamily="18" charset="0"/>
              </a:rPr>
              <a:t>Обучающиеся будут учиться</a:t>
            </a:r>
            <a:r>
              <a:rPr lang="ru-RU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 marL="285750" lvl="0" indent="-285750" algn="just">
              <a:spcBef>
                <a:spcPct val="20000"/>
              </a:spcBef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планировать и согласованно выполнять совместную деятельность;</a:t>
            </a:r>
          </a:p>
          <a:p>
            <a:pPr marL="285750" lvl="0" indent="-285750" algn="just">
              <a:spcBef>
                <a:spcPct val="20000"/>
              </a:spcBef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распределять роли; </a:t>
            </a:r>
          </a:p>
          <a:p>
            <a:pPr marL="285750" lvl="0" indent="-285750" algn="just">
              <a:spcBef>
                <a:spcPct val="20000"/>
              </a:spcBef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взаимно контролировать действия друг друга; </a:t>
            </a:r>
          </a:p>
          <a:p>
            <a:pPr marL="285750" lvl="0" indent="-285750" algn="just">
              <a:spcBef>
                <a:spcPct val="20000"/>
              </a:spcBef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договариваться, вести дискуссию, правильно выражать свои мысли;</a:t>
            </a:r>
          </a:p>
          <a:p>
            <a:pPr marL="285750" lvl="0" indent="-285750" algn="just">
              <a:spcBef>
                <a:spcPct val="20000"/>
              </a:spcBef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оказывать поддержку друг другу и эффективно сотрудничать как с учителем, так и со сверстниками</a:t>
            </a:r>
          </a:p>
        </p:txBody>
      </p:sp>
    </p:spTree>
    <p:extLst>
      <p:ext uri="{BB962C8B-B14F-4D97-AF65-F5344CB8AC3E}">
        <p14:creationId xmlns:p14="http://schemas.microsoft.com/office/powerpoint/2010/main" val="315644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16632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1095973" y="25152"/>
            <a:ext cx="6912767" cy="5955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Замысел проектной задачи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813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90425096"/>
              </p:ext>
            </p:extLst>
          </p:nvPr>
        </p:nvGraphicFramePr>
        <p:xfrm>
          <a:off x="899592" y="953344"/>
          <a:ext cx="75608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13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08BC2A-47FD-4116-A33D-5FE478EA1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F008BC2A-47FD-4116-A33D-5FE478EA1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F008BC2A-47FD-4116-A33D-5FE478EA1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graphicEl>
                                              <a:dgm id="{F008BC2A-47FD-4116-A33D-5FE478EA1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E7A4F7-0F38-45F8-98E6-D98BE69E9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6FE7A4F7-0F38-45F8-98E6-D98BE69E9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6FE7A4F7-0F38-45F8-98E6-D98BE69E9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6FE7A4F7-0F38-45F8-98E6-D98BE69E9F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E030F4E-FB3E-4B5B-8A40-B3541356A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2E030F4E-FB3E-4B5B-8A40-B3541356A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2E030F4E-FB3E-4B5B-8A40-B3541356A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2E030F4E-FB3E-4B5B-8A40-B3541356A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69D211-0253-44DE-A0B9-40AED6234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4F69D211-0253-44DE-A0B9-40AED6234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4F69D211-0253-44DE-A0B9-40AED6234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graphicEl>
                                              <a:dgm id="{4F69D211-0253-44DE-A0B9-40AED6234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3D7B78-4C76-4254-8604-D08580445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913D7B78-4C76-4254-8604-D08580445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913D7B78-4C76-4254-8604-D08580445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913D7B78-4C76-4254-8604-D08580445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7CE526F-4694-428B-A10B-2DCD4475D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B7CE526F-4694-428B-A10B-2DCD4475D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B7CE526F-4694-428B-A10B-2DCD4475D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graphicEl>
                                              <a:dgm id="{B7CE526F-4694-428B-A10B-2DCD4475D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1095973" y="25152"/>
            <a:ext cx="6912767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Замысел проектной задачи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37924890"/>
              </p:ext>
            </p:extLst>
          </p:nvPr>
        </p:nvGraphicFramePr>
        <p:xfrm>
          <a:off x="611560" y="908720"/>
          <a:ext cx="7776865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23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A54846-AEA7-4C13-9DBC-D6DC7ED72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7DA54846-AEA7-4C13-9DBC-D6DC7ED72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7DA54846-AEA7-4C13-9DBC-D6DC7ED72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7DA54846-AEA7-4C13-9DBC-D6DC7ED72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04FBCE-A4ED-4E30-9F16-EFD625F99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9704FBCE-A4ED-4E30-9F16-EFD625F99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9704FBCE-A4ED-4E30-9F16-EFD625F99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9704FBCE-A4ED-4E30-9F16-EFD625F99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FF2740-E283-4A68-B4DC-E1A97B58E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02FF2740-E283-4A68-B4DC-E1A97B58E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02FF2740-E283-4A68-B4DC-E1A97B58E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2FF2740-E283-4A68-B4DC-E1A97B58E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CC3B51-A5AF-44B9-A462-4525404DF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19CC3B51-A5AF-44B9-A462-4525404DF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19CC3B51-A5AF-44B9-A462-4525404DF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19CC3B51-A5AF-44B9-A462-4525404DF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74A475-9B4B-404E-AB51-ABE972EC2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B174A475-9B4B-404E-AB51-ABE972EC2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B174A475-9B4B-404E-AB51-ABE972EC2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B174A475-9B4B-404E-AB51-ABE972EC2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4FD001-866A-4D36-BB67-049647D19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F54FD001-866A-4D36-BB67-049647D19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F54FD001-866A-4D36-BB67-049647D19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F54FD001-866A-4D36-BB67-049647D19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0D41CB-7C03-4690-9F48-92A58864D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1E0D41CB-7C03-4690-9F48-92A58864D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1E0D41CB-7C03-4690-9F48-92A58864D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1E0D41CB-7C03-4690-9F48-92A58864D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611561" y="25152"/>
            <a:ext cx="7397180" cy="883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этап. Постановка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(мотивационный) 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https://www.culture.ru/storage/images/a67ebc299b77c40a21bdfba0dcbbcf10/0f241f43ba379c0bfb2629db9646d55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0" r="22596"/>
          <a:stretch/>
        </p:blipFill>
        <p:spPr bwMode="auto">
          <a:xfrm>
            <a:off x="1259633" y="1340768"/>
            <a:ext cx="2520280" cy="255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Uzer\Pictures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85" y="1340768"/>
            <a:ext cx="3845598" cy="255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67138097"/>
              </p:ext>
            </p:extLst>
          </p:nvPr>
        </p:nvGraphicFramePr>
        <p:xfrm>
          <a:off x="1907704" y="4170064"/>
          <a:ext cx="5712296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8779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C6A217-1D3D-4580-B02A-5D0C7E6A2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53C6A217-1D3D-4580-B02A-5D0C7E6A2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graphicEl>
                                              <a:dgm id="{53C6A217-1D3D-4580-B02A-5D0C7E6A2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53C6A217-1D3D-4580-B02A-5D0C7E6A2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7ED688C-9E42-4121-A8ED-F3956A677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77ED688C-9E42-4121-A8ED-F3956A677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77ED688C-9E42-4121-A8ED-F3956A677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77ED688C-9E42-4121-A8ED-F3956A677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211965-E0C8-4F92-A376-B44937AAB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F8211965-E0C8-4F92-A376-B44937AAB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F8211965-E0C8-4F92-A376-B44937AAB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graphicEl>
                                              <a:dgm id="{F8211965-E0C8-4F92-A376-B44937AAB3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7EB86B-457F-4B2A-81EA-4E3E64A7C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517EB86B-457F-4B2A-81EA-4E3E64A7C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517EB86B-457F-4B2A-81EA-4E3E64A7C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517EB86B-457F-4B2A-81EA-4E3E64A7C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611561" y="25152"/>
            <a:ext cx="7397180" cy="883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этап. Постановка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(мотивационный) 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683568" y="980728"/>
            <a:ext cx="7776864" cy="4896544"/>
          </a:xfrm>
          <a:prstGeom prst="snipRound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Маршрутный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лист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Оформитель»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схемы «Значение воды в жизни человека и животных. (1 человек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Оформители»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модели «Источники загрязнения воды и меры по охране воды» (два человека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Математик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»-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заполняет таблицы по ходу совместного обсуждения задач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Литератор»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- оформляет совместно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составленное письмо-обращение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к жителям планеты Земля, с призывом беречь воду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Докладчик»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- представляет готовый продукт классу.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(Докладчиком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может быть «Руководитель»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группы)</a:t>
            </a:r>
            <a:endParaRPr lang="ru-RU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47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1368</TotalTime>
  <Words>1210</Words>
  <Application>Microsoft Office PowerPoint</Application>
  <PresentationFormat>Экран (4:3)</PresentationFormat>
  <Paragraphs>153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Воздушный поток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Uzer</cp:lastModifiedBy>
  <cp:revision>89</cp:revision>
  <dcterms:created xsi:type="dcterms:W3CDTF">2018-11-13T17:38:23Z</dcterms:created>
  <dcterms:modified xsi:type="dcterms:W3CDTF">2021-11-14T20:19:41Z</dcterms:modified>
</cp:coreProperties>
</file>