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57" r:id="rId4"/>
    <p:sldId id="261" r:id="rId5"/>
    <p:sldId id="258" r:id="rId6"/>
    <p:sldId id="263" r:id="rId7"/>
    <p:sldId id="264" r:id="rId8"/>
    <p:sldId id="266" r:id="rId9"/>
    <p:sldId id="268" r:id="rId10"/>
    <p:sldId id="269" r:id="rId11"/>
    <p:sldId id="270" r:id="rId12"/>
    <p:sldId id="271" r:id="rId13"/>
    <p:sldId id="267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9939B-68C5-455D-9C17-E7B3EE59D335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A2C3B-A9D6-4714-968B-AC4FC2C8A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A2C3B-A9D6-4714-968B-AC4FC2C8A5D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960F-38E6-4412-B548-6CD4E358770D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9115-D3BD-4EA9-BDF1-E98228087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960F-38E6-4412-B548-6CD4E358770D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9115-D3BD-4EA9-BDF1-E98228087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960F-38E6-4412-B548-6CD4E358770D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9115-D3BD-4EA9-BDF1-E98228087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960F-38E6-4412-B548-6CD4E358770D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9115-D3BD-4EA9-BDF1-E98228087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960F-38E6-4412-B548-6CD4E358770D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9115-D3BD-4EA9-BDF1-E98228087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960F-38E6-4412-B548-6CD4E358770D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9115-D3BD-4EA9-BDF1-E98228087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960F-38E6-4412-B548-6CD4E358770D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9115-D3BD-4EA9-BDF1-E98228087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960F-38E6-4412-B548-6CD4E358770D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9115-D3BD-4EA9-BDF1-E98228087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960F-38E6-4412-B548-6CD4E358770D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9115-D3BD-4EA9-BDF1-E98228087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960F-38E6-4412-B548-6CD4E358770D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9115-D3BD-4EA9-BDF1-E98228087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960F-38E6-4412-B548-6CD4E358770D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9115-D3BD-4EA9-BDF1-E98228087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4960F-38E6-4412-B548-6CD4E358770D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79115-D3BD-4EA9-BDF1-E98228087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4f/de/7c/4fde7cd7843df46182e50e6dd08a2eb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48"/>
            <a:ext cx="9144000" cy="68437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295232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Книги слушаем, играем – речь свою мы развиваем»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861048"/>
            <a:ext cx="6912768" cy="18002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Старшая группа для детей с ЗПР №8</a:t>
            </a:r>
          </a:p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Петрова Оксана Федоровна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476672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«Детский сад комбинированного вида №37»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5517232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ород Кировск Ленинградская область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65511_106-p-fon-dlya-prezentatsii-narodnie-skazki-1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92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23728" y="404664"/>
            <a:ext cx="5072062" cy="17145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Михалков С. В. (13.03.1913 -27.08.2009)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E:\Михалков 8 группа\фото занятия\20230313_0926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437112"/>
            <a:ext cx="2736304" cy="2250929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E:\Михалков 8 группа\фото занятия\20230313_0950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988840"/>
            <a:ext cx="2808312" cy="2304256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E:\Михалков 8 группа\фото занятия\20230313_10182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204864"/>
            <a:ext cx="3096344" cy="3960440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65511_106-p-fon-dlya-prezentatsii-narodnie-skazki-1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92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96975"/>
            <a:ext cx="2879725" cy="237648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БАРТО А. Л. (4. 02.1901 – 1.04. 1981)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sun9-13.userapi.com/impg/ezXsYq4PcBVWozlouLs8vbP7xUtD7gzPcJrarA/pyBwJ1m5zVU.jpg?size=1280x590&amp;quality=95&amp;sign=b0b86ac2345b2ce72fd02c48f819eed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861048"/>
            <a:ext cx="4968551" cy="2290192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0" name="Picture 4" descr="https://sun9-71.userapi.com/impg/f8vrRSxywIUcEfUtIVca0l5wAyodaAuTXQpxsg/GNSLLlPBGTs.jpg?size=1280x590&amp;quality=95&amp;sign=44b4b64db3bd7c20a5b51b3b2d3d25b0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124744"/>
            <a:ext cx="5400600" cy="2489340"/>
          </a:xfrm>
          <a:prstGeom prst="roundRect">
            <a:avLst>
              <a:gd name="adj" fmla="val 16667"/>
            </a:avLst>
          </a:prstGeom>
          <a:ln w="9525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65511_106-p-fon-dlya-prezentatsii-narodnie-skazki-1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92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642918"/>
            <a:ext cx="7215238" cy="77472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Ушинский К. Д. (2. 03. 1823. – 03. 1871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sun9-35.userapi.com/impg/A1wuUWmHVcrU7gjVThvkj4OgRpyferYQKAaGrQ/rwxe8gGZJ2s.jpg?size=1280x561&amp;quality=95&amp;sign=08b2feb41a118d6208a8d26a4d580081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571612"/>
            <a:ext cx="5112568" cy="2240743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6" name="Picture 4" descr="https://sun9-8.userapi.com/impg/-0zHYCKP-HaSQhoS5fAsWVXOzfEZgWVAfJaikQ/acJBkumUXdI.jpg?size=1280x561&amp;quality=95&amp;sign=b3b03d7a18cfab5737ff9032b8d1a1fd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000504"/>
            <a:ext cx="4563881" cy="2000264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8" name="Picture 6" descr="https://sun9-40.userapi.com/impg/3raRkmgdA-C7Ul9LodOuU3NIGfsp0IL05LjkVw/z1wVyXYNo54.jpg?size=474x1080&amp;quality=95&amp;sign=46e191ca37cfb4b357f7ff35c97f3ffe&amp;type=album"/>
          <p:cNvPicPr>
            <a:picLocks noChangeAspect="1" noChangeArrowheads="1"/>
          </p:cNvPicPr>
          <p:nvPr/>
        </p:nvPicPr>
        <p:blipFill>
          <a:blip r:embed="rId5" cstate="print"/>
          <a:srcRect t="10972" r="2778" b="30509"/>
          <a:stretch>
            <a:fillRect/>
          </a:stretch>
        </p:blipFill>
        <p:spPr bwMode="auto">
          <a:xfrm>
            <a:off x="683568" y="2564904"/>
            <a:ext cx="2520280" cy="3456384"/>
          </a:xfrm>
          <a:prstGeom prst="roundRect">
            <a:avLst>
              <a:gd name="adj" fmla="val 16667"/>
            </a:avLst>
          </a:prstGeom>
          <a:ln w="9525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65511_106-p-fon-dlya-prezentatsii-narodnie-skazki-1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92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книжек-малышек, альбомы с рисунками детских поэтов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группа8\Desktop\ФОТО 2022\20230321_1120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857364"/>
            <a:ext cx="2428860" cy="1928826"/>
          </a:xfrm>
          <a:prstGeom prst="roundRect">
            <a:avLst>
              <a:gd name="adj" fmla="val 16667"/>
            </a:avLst>
          </a:prstGeom>
          <a:ln w="9525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C:\Users\группа8\Desktop\ФОТО 2022\20230321_111948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643050"/>
            <a:ext cx="4143404" cy="3143272"/>
          </a:xfrm>
          <a:prstGeom prst="roundRect">
            <a:avLst>
              <a:gd name="adj" fmla="val 16667"/>
            </a:avLst>
          </a:prstGeom>
          <a:ln w="9525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5" cstate="print"/>
          <a:srcRect t="7258" r="7178" b="5645"/>
          <a:stretch>
            <a:fillRect/>
          </a:stretch>
        </p:blipFill>
        <p:spPr bwMode="auto">
          <a:xfrm>
            <a:off x="5072066" y="3929066"/>
            <a:ext cx="1785950" cy="2571768"/>
          </a:xfrm>
          <a:prstGeom prst="roundRect">
            <a:avLst>
              <a:gd name="adj" fmla="val 16667"/>
            </a:avLst>
          </a:prstGeom>
          <a:ln w="9525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65511_106-p-fon-dlya-prezentatsii-narodnie-skazki-1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92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342900"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Задача педагогов состоит в том, чтобы создать условия для каждого ребенка, выбрать такие методы и приемы обучения, которые позволили бы каждому воспитаннику проявить свою речевую активность, свое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речетворчество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формирование коммуникативных навыков, культуры общения, умения кратко и доступно формулировать мысли, добывать информацию из разных источников, создание языковой среды, способствующей возникновению естественных потребностей в общении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65511_106-p-fon-dlya-prezentatsii-narodnie-skazki-1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921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1785926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Речь-это удивительное сильное средство,</a:t>
            </a:r>
            <a:endParaRPr lang="ru-RU" sz="3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нужно иметь много ума,</a:t>
            </a:r>
            <a:endParaRPr lang="ru-RU" sz="3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пользоваться им.</a:t>
            </a:r>
            <a:endParaRPr lang="ru-RU" sz="3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Гегель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65511_106-p-fon-dlya-prezentatsii-narodnie-skazki-1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92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5616624" cy="1080120"/>
          </a:xfrm>
        </p:spPr>
        <p:txBody>
          <a:bodyPr/>
          <a:lstStyle/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 marL="0" indent="34290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С.Я.Маршак говорил, что есть талант писателя, а есть талант читателя. Книга вводит ребёнка в самое сложное в жизни - в мир человеческих чувств, радостей и страданий, отношений, побуждений, мыслей, поступков, характеров. Книга учит вглядываться в человека, видеть и понимать его, воспитывает человечность. Прочитанная в детстве, она оставляет более сильный след, чем прочитанная в зрелом возрасте.   Не сопереживавшие в детстве могут остаться равнодушными к проблемам века – этическим, экологическим, эстетическим…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catherineasquithgallery.com/uploads/posts/2021-02/1613665511_106-p-fon-dlya-prezentatsii-narodnie-skazki-1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92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48680"/>
            <a:ext cx="5472608" cy="1152128"/>
          </a:xfrm>
        </p:spPr>
        <p:txBody>
          <a:bodyPr/>
          <a:lstStyle/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003232" cy="3993307"/>
          </a:xfrm>
        </p:spPr>
        <p:txBody>
          <a:bodyPr/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связной речи, речевой активности,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речетворчества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создание языковой среды, способствующей возникновению естественных потребностей в общении у старшего дошкольного возраста при ознакомлении с художественной литературой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65511_106-p-fon-dlya-prezentatsii-narodnie-skazki-1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92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6552728" cy="936104"/>
          </a:xfrm>
        </p:spPr>
        <p:txBody>
          <a:bodyPr/>
          <a:lstStyle/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85000" lnSpcReduction="20000"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формировать интерес к художественной литературе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расширять и активизировать словарный запас детей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способность к целостному восприятию произведений разных жанров, улавливать звучность, ритмичность, красоту и поэтичность рассказов, сказок, стихов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творческие способности у детей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формировать коммуникативные навыки, культуру общения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приобщать родителей к ознакомлению детей с художественной литературой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65511_106-p-fon-dlya-prezentatsii-narodnie-skazki-1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92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642918"/>
            <a:ext cx="6000792" cy="77472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Развивающая среда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C:\Users\группа8\Desktop\ФОТО 2022\20230215_1355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867747" y="2417468"/>
            <a:ext cx="3429024" cy="2571769"/>
          </a:xfrm>
          <a:prstGeom prst="roundRect">
            <a:avLst>
              <a:gd name="adj" fmla="val 16667"/>
            </a:avLst>
          </a:prstGeom>
          <a:ln w="9525"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C:\Users\группа8\Desktop\ФОТО 2022\20230215_1356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0350" y="2492896"/>
            <a:ext cx="2678114" cy="214314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C:\Users\группа8\AppData\Local\Microsoft\Windows\INetCache\Content.Word\20230215_13551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398" y="3861048"/>
            <a:ext cx="2838450" cy="2128838"/>
          </a:xfrm>
          <a:prstGeom prst="roundRect">
            <a:avLst>
              <a:gd name="adj" fmla="val 16667"/>
            </a:avLst>
          </a:prstGeom>
          <a:ln w="9525"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C:\Users\группа8\AppData\Local\Microsoft\Windows\INetCache\Content.Word\20230328_08555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556792"/>
            <a:ext cx="2466975" cy="1850231"/>
          </a:xfrm>
          <a:prstGeom prst="roundRect">
            <a:avLst>
              <a:gd name="adj" fmla="val 16667"/>
            </a:avLst>
          </a:prstGeom>
          <a:ln w="9525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65511_106-p-fon-dlya-prezentatsii-narodnie-skazki-1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92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14513" y="571500"/>
            <a:ext cx="7329487" cy="84613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Посещение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группа8\Desktop\ФОТО 2022\20230117_174901.jpg"/>
          <p:cNvPicPr/>
          <p:nvPr/>
        </p:nvPicPr>
        <p:blipFill>
          <a:blip r:embed="rId3" cstate="print"/>
          <a:srcRect l="3846" t="3845" r="3846" b="7692"/>
          <a:stretch>
            <a:fillRect/>
          </a:stretch>
        </p:blipFill>
        <p:spPr bwMode="auto">
          <a:xfrm rot="5400000">
            <a:off x="2989534" y="2131146"/>
            <a:ext cx="2928957" cy="2500330"/>
          </a:xfrm>
          <a:prstGeom prst="roundRect">
            <a:avLst>
              <a:gd name="adj" fmla="val 16667"/>
            </a:avLst>
          </a:prstGeom>
          <a:ln w="9525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C:\Users\группа8\AppData\Local\Microsoft\Windows\INetCache\Content.Word\20230126_1119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41089" y="2675334"/>
            <a:ext cx="3187700" cy="2390775"/>
          </a:xfrm>
          <a:prstGeom prst="roundRect">
            <a:avLst>
              <a:gd name="adj" fmla="val 16667"/>
            </a:avLst>
          </a:prstGeom>
          <a:ln w="9525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C:\Users\группа8\AppData\Local\Microsoft\Windows\INetCache\Content.Word\20230126_11202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570547" y="1858949"/>
            <a:ext cx="3441700" cy="2581275"/>
          </a:xfrm>
          <a:prstGeom prst="roundRect">
            <a:avLst>
              <a:gd name="adj" fmla="val 16667"/>
            </a:avLst>
          </a:prstGeom>
          <a:ln w="9525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65511_106-p-fon-dlya-prezentatsii-narodnie-skazki-1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92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1680" y="620688"/>
            <a:ext cx="5429250" cy="846137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Посещение библиотеки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C:\Users\группа8\Desktop\ФОТО 2022\20230118_102256.jpg"/>
          <p:cNvPicPr/>
          <p:nvPr/>
        </p:nvPicPr>
        <p:blipFill>
          <a:blip r:embed="rId3" cstate="print"/>
          <a:srcRect l="12185" t="-421"/>
          <a:stretch>
            <a:fillRect/>
          </a:stretch>
        </p:blipFill>
        <p:spPr bwMode="auto">
          <a:xfrm rot="5400000">
            <a:off x="3168641" y="1546211"/>
            <a:ext cx="2654308" cy="2276483"/>
          </a:xfrm>
          <a:prstGeom prst="roundRect">
            <a:avLst>
              <a:gd name="adj" fmla="val 16667"/>
            </a:avLst>
          </a:prstGeom>
          <a:ln w="9525"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C:\Users\группа8\Desktop\ФОТО 2022\20230118_1023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087018" y="1553942"/>
            <a:ext cx="2786082" cy="2071702"/>
          </a:xfrm>
          <a:prstGeom prst="roundRect">
            <a:avLst>
              <a:gd name="adj" fmla="val 16667"/>
            </a:avLst>
          </a:prstGeom>
          <a:ln w="9525"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C:\Users\группа8\Desktop\ФОТО 2022\20230118_10233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357298"/>
            <a:ext cx="2662237" cy="1943100"/>
          </a:xfrm>
          <a:prstGeom prst="roundRect">
            <a:avLst>
              <a:gd name="adj" fmla="val 16667"/>
            </a:avLst>
          </a:prstGeom>
          <a:ln w="9525"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C:\Users\группа8\Desktop\ФОТО 2022\20230118_10244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31747" y="3768725"/>
            <a:ext cx="2860676" cy="2181226"/>
          </a:xfrm>
          <a:prstGeom prst="roundRect">
            <a:avLst>
              <a:gd name="adj" fmla="val 16667"/>
            </a:avLst>
          </a:prstGeom>
          <a:ln w="9525"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C:\Users\группа8\Desktop\ФОТО 2022\20230118_10244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4071942"/>
            <a:ext cx="2647950" cy="1985963"/>
          </a:xfrm>
          <a:prstGeom prst="roundRect">
            <a:avLst>
              <a:gd name="adj" fmla="val 16667"/>
            </a:avLst>
          </a:prstGeom>
          <a:ln w="9525"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C:\Users\группа8\Desktop\ФОТО 2022\20230118_102657.jpg"/>
          <p:cNvPicPr/>
          <p:nvPr/>
        </p:nvPicPr>
        <p:blipFill>
          <a:blip r:embed="rId8" cstate="print"/>
          <a:srcRect t="6819" r="6849" b="15908"/>
          <a:stretch>
            <a:fillRect/>
          </a:stretch>
        </p:blipFill>
        <p:spPr bwMode="auto">
          <a:xfrm>
            <a:off x="2928926" y="4143380"/>
            <a:ext cx="3143272" cy="2286016"/>
          </a:xfrm>
          <a:prstGeom prst="roundRect">
            <a:avLst>
              <a:gd name="adj" fmla="val 16667"/>
            </a:avLst>
          </a:prstGeom>
          <a:ln w="9525"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65511_106-p-fon-dlya-prezentatsii-narodnie-skazki-1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92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1640" y="764704"/>
            <a:ext cx="6286500" cy="703263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Поэзии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группа8\Desktop\ФОТО 2022\20230321_074413.jpg"/>
          <p:cNvPicPr/>
          <p:nvPr/>
        </p:nvPicPr>
        <p:blipFill>
          <a:blip r:embed="rId3" cstate="print"/>
          <a:srcRect l="9023" r="8876"/>
          <a:stretch>
            <a:fillRect/>
          </a:stretch>
        </p:blipFill>
        <p:spPr bwMode="auto">
          <a:xfrm>
            <a:off x="3214678" y="1357298"/>
            <a:ext cx="2643206" cy="2628912"/>
          </a:xfrm>
          <a:prstGeom prst="roundRect">
            <a:avLst>
              <a:gd name="adj" fmla="val 16667"/>
            </a:avLst>
          </a:prstGeom>
          <a:ln w="9525"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группа8\Desktop\ФОТО 2022\20230321_0926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247339" y="2559707"/>
            <a:ext cx="3500462" cy="2646760"/>
          </a:xfrm>
          <a:prstGeom prst="roundRect">
            <a:avLst>
              <a:gd name="adj" fmla="val 16667"/>
            </a:avLst>
          </a:prstGeom>
          <a:ln w="9525"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C:\Users\группа8\Desktop\ФОТО 2022\20230321_1119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149080"/>
            <a:ext cx="3143272" cy="2500330"/>
          </a:xfrm>
          <a:prstGeom prst="roundRect">
            <a:avLst>
              <a:gd name="adj" fmla="val 16667"/>
            </a:avLst>
          </a:prstGeom>
          <a:ln w="9525"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C:\Users\группа8\Desktop\ФОТО 2022\20230321_09390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728118" y="2344890"/>
            <a:ext cx="3571900" cy="2571768"/>
          </a:xfrm>
          <a:prstGeom prst="roundRect">
            <a:avLst>
              <a:gd name="adj" fmla="val 16667"/>
            </a:avLst>
          </a:prstGeom>
          <a:ln w="9525"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65511_106-p-fon-dlya-prezentatsii-narodnie-skazki-1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9210" cy="6858000"/>
          </a:xfrm>
          <a:prstGeom prst="rect">
            <a:avLst/>
          </a:prstGeom>
          <a:noFill/>
        </p:spPr>
      </p:pic>
      <p:pic>
        <p:nvPicPr>
          <p:cNvPr id="3074" name="Picture 2" descr="C:\Users\группа8\Desktop\Материалы 2022-2023\8Группа Чуковский\194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85728"/>
            <a:ext cx="3643306" cy="2732480"/>
          </a:xfrm>
          <a:prstGeom prst="roundRect">
            <a:avLst>
              <a:gd name="adj" fmla="val 16667"/>
            </a:avLst>
          </a:prstGeom>
          <a:ln w="127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C:\Users\группа8\Desktop\Материалы 2022-2023\8Группа Чуковский\20230331_0937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071810"/>
            <a:ext cx="3280247" cy="2019300"/>
          </a:xfrm>
          <a:prstGeom prst="roundRect">
            <a:avLst>
              <a:gd name="adj" fmla="val 16667"/>
            </a:avLst>
          </a:prstGeom>
          <a:ln w="9525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C:\Users\группа8\Desktop\Материалы 2022-2023\8Группа Чуковский\20230331_09283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85728"/>
            <a:ext cx="2787463" cy="3303215"/>
          </a:xfrm>
          <a:prstGeom prst="roundRect">
            <a:avLst>
              <a:gd name="adj" fmla="val 16667"/>
            </a:avLst>
          </a:prstGeom>
          <a:ln w="127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C:\Users\группа8\Desktop\Материалы 2022-2023\8Группа Чуковский\20230331_14083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3143248"/>
            <a:ext cx="2628900" cy="1971675"/>
          </a:xfrm>
          <a:prstGeom prst="roundRect">
            <a:avLst>
              <a:gd name="adj" fmla="val 16667"/>
            </a:avLst>
          </a:prstGeom>
          <a:ln w="127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C:\Users\группа8\Desktop\Материалы 2022-2023\8Группа Чуковский\20230331_09333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4857760"/>
            <a:ext cx="3237399" cy="1828800"/>
          </a:xfrm>
          <a:prstGeom prst="roundRect">
            <a:avLst>
              <a:gd name="adj" fmla="val 16667"/>
            </a:avLst>
          </a:prstGeom>
          <a:ln w="127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C:\Users\группа8\Desktop\Материалы 2022-2023\8Группа Чуковский\20230331_14085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4619648"/>
            <a:ext cx="2794000" cy="2095500"/>
          </a:xfrm>
          <a:prstGeom prst="roundRect">
            <a:avLst>
              <a:gd name="adj" fmla="val 16667"/>
            </a:avLst>
          </a:prstGeom>
          <a:ln w="127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323</Words>
  <Application>Microsoft Office PowerPoint</Application>
  <PresentationFormat>Экран (4:3)</PresentationFormat>
  <Paragraphs>33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Проект «Книги слушаем, играем – речь свою мы развиваем» </vt:lpstr>
      <vt:lpstr>Актуальность</vt:lpstr>
      <vt:lpstr>Цель проекта</vt:lpstr>
      <vt:lpstr>Задачи</vt:lpstr>
      <vt:lpstr>Развивающая среда</vt:lpstr>
      <vt:lpstr>Посещение театра</vt:lpstr>
      <vt:lpstr>Посещение библиотеки </vt:lpstr>
      <vt:lpstr>День Поэзии</vt:lpstr>
      <vt:lpstr>Слайд 9</vt:lpstr>
      <vt:lpstr>Михалков С. В. (13.03.1913 -27.08.2009)</vt:lpstr>
      <vt:lpstr>БАРТО А. Л. (4. 02.1901 – 1.04. 1981)</vt:lpstr>
      <vt:lpstr>Ушинский К. Д. (2. 03. 1823. – 03. 1871)</vt:lpstr>
      <vt:lpstr>Изготовление книжек-малышек, альбомы с рисунками детских поэтов</vt:lpstr>
      <vt:lpstr>Вывод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acer</cp:lastModifiedBy>
  <cp:revision>66</cp:revision>
  <dcterms:created xsi:type="dcterms:W3CDTF">2023-04-16T17:18:14Z</dcterms:created>
  <dcterms:modified xsi:type="dcterms:W3CDTF">2023-10-29T15:46:47Z</dcterms:modified>
</cp:coreProperties>
</file>