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3" r:id="rId3"/>
    <p:sldId id="276" r:id="rId4"/>
    <p:sldId id="277" r:id="rId5"/>
    <p:sldId id="256" r:id="rId6"/>
    <p:sldId id="257" r:id="rId7"/>
    <p:sldId id="266" r:id="rId8"/>
    <p:sldId id="260" r:id="rId9"/>
    <p:sldId id="261" r:id="rId10"/>
    <p:sldId id="262" r:id="rId11"/>
    <p:sldId id="263" r:id="rId12"/>
    <p:sldId id="267" r:id="rId13"/>
    <p:sldId id="275" r:id="rId14"/>
    <p:sldId id="264" r:id="rId15"/>
    <p:sldId id="265" r:id="rId16"/>
    <p:sldId id="258" r:id="rId17"/>
    <p:sldId id="268" r:id="rId18"/>
    <p:sldId id="269" r:id="rId19"/>
    <p:sldId id="271" r:id="rId20"/>
    <p:sldId id="279" r:id="rId21"/>
    <p:sldId id="286" r:id="rId22"/>
    <p:sldId id="281" r:id="rId23"/>
    <p:sldId id="288" r:id="rId24"/>
    <p:sldId id="283" r:id="rId25"/>
    <p:sldId id="290" r:id="rId26"/>
    <p:sldId id="293" r:id="rId27"/>
    <p:sldId id="278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C58DF-E1CF-4681-A022-1C6741D0FBD3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DD3-6B30-4781-949D-6ABDCF087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C58DF-E1CF-4681-A022-1C6741D0FBD3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DD3-6B30-4781-949D-6ABDCF087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C58DF-E1CF-4681-A022-1C6741D0FBD3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DD3-6B30-4781-949D-6ABDCF087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C58DF-E1CF-4681-A022-1C6741D0FBD3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DD3-6B30-4781-949D-6ABDCF087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C58DF-E1CF-4681-A022-1C6741D0FBD3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DD3-6B30-4781-949D-6ABDCF087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C58DF-E1CF-4681-A022-1C6741D0FBD3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DD3-6B30-4781-949D-6ABDCF087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C58DF-E1CF-4681-A022-1C6741D0FBD3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DD3-6B30-4781-949D-6ABDCF087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C58DF-E1CF-4681-A022-1C6741D0FBD3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DD3-6B30-4781-949D-6ABDCF087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C58DF-E1CF-4681-A022-1C6741D0FBD3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DD3-6B30-4781-949D-6ABDCF087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C58DF-E1CF-4681-A022-1C6741D0FBD3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DD3-6B30-4781-949D-6ABDCF087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C58DF-E1CF-4681-A022-1C6741D0FBD3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DD3-6B30-4781-949D-6ABDCF087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C58DF-E1CF-4681-A022-1C6741D0FBD3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09DD3-6B30-4781-949D-6ABDCF087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&#1055;&#1083;&#1072;&#1085;&#1099;%20&#1076;&#1077;&#1090;.&#1089;&#1072;&#1076;&#1072;\&#1086;&#1082;&#1090;&#1103;&#1073;&#1088;&#1100;%202019\&#1040;&#1090;&#1090;&#1077;&#1089;&#1090;&#1072;&#1094;&#1080;&#1103;\&#1087;&#1088;&#1077;&#1079;&#1077;&#1085;&#1090;&#1072;&#1094;&#1080;&#1103;\&#1074;&#1099;&#1093;&#1086;&#1076;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&#1055;&#1083;&#1072;&#1085;&#1099;%20&#1076;&#1077;&#1090;.&#1089;&#1072;&#1076;&#1072;\&#1086;&#1082;&#1090;&#1103;&#1073;&#1088;&#1100;%202019\&#1040;&#1090;&#1090;&#1077;&#1089;&#1090;&#1072;&#1094;&#1080;&#1103;\&#1087;&#1088;&#1077;&#1079;&#1077;&#1085;&#1090;&#1072;&#1094;&#1080;&#1103;\kreml%20-%20&#1076;&#1077;&#1083;&#1072;&#1081;&#1090;&#1077;%20&#1079;&#1072;&#1088;&#1103;&#1076;&#1082;&#1091;.mp3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&#1055;&#1083;&#1072;&#1085;&#1099;%20&#1076;&#1077;&#1090;.&#1089;&#1072;&#1076;&#1072;\&#1086;&#1082;&#1090;&#1103;&#1073;&#1088;&#1100;%202019\&#1040;&#1090;&#1090;&#1077;&#1089;&#1090;&#1072;&#1094;&#1080;&#1103;\&#1087;&#1088;&#1077;&#1079;&#1077;&#1085;&#1090;&#1072;&#1094;&#1080;&#1103;\Eesti_laululinde_-_zvuki_prirody_penie_ptic.mp3" TargetMode="Externa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&#1055;&#1083;&#1072;&#1085;&#1099;%20&#1076;&#1077;&#1090;.&#1089;&#1072;&#1076;&#1072;\&#1086;&#1082;&#1090;&#1103;&#1073;&#1088;&#1100;%202019\&#1040;&#1090;&#1090;&#1077;&#1089;&#1090;&#1072;&#1094;&#1080;&#1103;\&#1087;&#1088;&#1077;&#1079;&#1077;&#1085;&#1090;&#1072;&#1094;&#1080;&#1103;\&#1043;&#1086;&#1083;&#1086;&#1089;%20001.m4a" TargetMode="External"/><Relationship Id="rId5" Type="http://schemas.openxmlformats.org/officeDocument/2006/relationships/image" Target="../media/image33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_html_m28c3617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048"/>
            <a:ext cx="9144000" cy="6825903"/>
          </a:xfrm>
          <a:prstGeom prst="rect">
            <a:avLst/>
          </a:prstGeom>
        </p:spPr>
      </p:pic>
      <p:pic>
        <p:nvPicPr>
          <p:cNvPr id="1026" name="Picture 2" descr="C:\Users\User\Desktop\0f816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28604"/>
            <a:ext cx="9144000" cy="6429396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0" y="2500306"/>
            <a:ext cx="9144000" cy="171451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«Здоровая</a:t>
            </a:r>
            <a:r>
              <a:rPr kumimoji="0" lang="ru-RU" sz="4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семья –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здоровый ребенок</a:t>
            </a: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»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5572125"/>
            <a:ext cx="9144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Разработала  воспитатель: </a:t>
            </a:r>
          </a:p>
          <a:p>
            <a:pPr algn="ctr"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Карасева </a:t>
            </a:r>
            <a:r>
              <a:rPr lang="ru-RU" sz="2400" b="1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О. Н.</a:t>
            </a:r>
          </a:p>
          <a:p>
            <a:pPr>
              <a:defRPr/>
            </a:pPr>
            <a:r>
              <a:rPr lang="ru-RU" sz="2400" b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                                           </a:t>
            </a:r>
            <a:r>
              <a:rPr lang="en-US" sz="2400" b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           </a:t>
            </a:r>
            <a:r>
              <a:rPr lang="ru-RU" sz="2400" b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  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57224" y="571480"/>
            <a:ext cx="72152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МБДОУ «Детский сад</a:t>
            </a:r>
            <a:r>
              <a:rPr lang="en-US" sz="24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№ 18 «Ласточка»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endParaRPr lang="ru-RU" sz="2400" b="1" dirty="0">
              <a:latin typeface="Comic Sans MS" pitchFamily="66" charset="0"/>
            </a:endParaRPr>
          </a:p>
        </p:txBody>
      </p:sp>
      <p:pic>
        <p:nvPicPr>
          <p:cNvPr id="9" name="выход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357158" y="6234130"/>
            <a:ext cx="428628" cy="428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7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6" name="Picture 2" descr="C:\Users\User\Desktop\160316_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357298"/>
            <a:ext cx="8715436" cy="35719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00100" y="357166"/>
            <a:ext cx="721523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4400" b="1" dirty="0" smtClean="0">
                <a:solidFill>
                  <a:srgbClr val="002060"/>
                </a:solidFill>
                <a:latin typeface="Comic Sans MS" pitchFamily="66" charset="0"/>
              </a:rPr>
              <a:t>Утренняя зарядка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endParaRPr lang="ru-RU" sz="3200" b="1" dirty="0">
              <a:latin typeface="Comic Sans MS" pitchFamily="66" charset="0"/>
            </a:endParaRPr>
          </a:p>
        </p:txBody>
      </p:sp>
      <p:pic>
        <p:nvPicPr>
          <p:cNvPr id="7" name="kreml - делайте зарядку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357158" y="6019816"/>
            <a:ext cx="428628" cy="428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65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 descr="C:\Users\User\Desktop\D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500042"/>
            <a:ext cx="2857500" cy="447675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00100" y="357166"/>
            <a:ext cx="392909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Comic Sans MS" pitchFamily="66" charset="0"/>
              </a:rPr>
              <a:t>Загадки от доктора </a:t>
            </a:r>
            <a:r>
              <a:rPr lang="ru-RU" sz="4400" b="1" dirty="0" err="1" smtClean="0">
                <a:solidFill>
                  <a:srgbClr val="002060"/>
                </a:solidFill>
                <a:latin typeface="Comic Sans MS" pitchFamily="66" charset="0"/>
              </a:rPr>
              <a:t>Пилюлькина</a:t>
            </a:r>
            <a:endParaRPr lang="ru-RU" sz="44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endParaRPr lang="ru-RU" sz="32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2976" y="1071546"/>
            <a:ext cx="6786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571604" y="1571612"/>
            <a:ext cx="571504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Не обижен, а надут,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Его по полю ведут.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А ударят - нипочём,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Не угнаться за…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357166"/>
            <a:ext cx="72152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Comic Sans MS" pitchFamily="66" charset="0"/>
              </a:rPr>
              <a:t>Загадка № 1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endParaRPr lang="ru-RU" sz="32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g12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70182683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9457" name="Picture 1" descr="C:\Users\User\Desktop\ad210d92ca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928670"/>
            <a:ext cx="4286280" cy="385765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8433" name="Picture 1" descr="C:\Users\User\Desktop\_1308-16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00100" y="357166"/>
            <a:ext cx="72152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Comic Sans MS" pitchFamily="66" charset="0"/>
              </a:rPr>
              <a:t>Загадка № 2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71604" y="1571612"/>
            <a:ext cx="571504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На снегу две полосы,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Удивились две лисы.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Подошла одна поближе: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Здесь бежали чьи-то…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5361" name="Picture 1" descr="C:\Users\User\Desktop\BABY-SKI-206786812-1024x768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428604"/>
            <a:ext cx="778674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337" name="Picture 1" descr="C:\Users\User\Desktop\biatlonist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500042"/>
            <a:ext cx="2553650" cy="2200270"/>
          </a:xfrm>
          <a:prstGeom prst="rect">
            <a:avLst/>
          </a:prstGeom>
          <a:noFill/>
        </p:spPr>
      </p:pic>
      <p:pic>
        <p:nvPicPr>
          <p:cNvPr id="14338" name="Picture 2" descr="C:\Users\User\Desktop\горнолыжн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40" y="928670"/>
            <a:ext cx="1944276" cy="1665297"/>
          </a:xfrm>
          <a:prstGeom prst="rect">
            <a:avLst/>
          </a:prstGeom>
          <a:noFill/>
        </p:spPr>
      </p:pic>
      <p:pic>
        <p:nvPicPr>
          <p:cNvPr id="14339" name="Picture 3" descr="C:\Users\User\Desktop\ходьб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7620" y="785734"/>
            <a:ext cx="2071702" cy="1928886"/>
          </a:xfrm>
          <a:prstGeom prst="rect">
            <a:avLst/>
          </a:prstGeom>
          <a:noFill/>
        </p:spPr>
      </p:pic>
      <p:pic>
        <p:nvPicPr>
          <p:cNvPr id="14341" name="Picture 5" descr="C:\Users\User\Desktop\прыжки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5" y="2928934"/>
            <a:ext cx="2374785" cy="2071702"/>
          </a:xfrm>
          <a:prstGeom prst="rect">
            <a:avLst/>
          </a:prstGeom>
          <a:noFill/>
        </p:spPr>
      </p:pic>
      <p:pic>
        <p:nvPicPr>
          <p:cNvPr id="14342" name="Picture 6" descr="C:\Users\User\Desktop\man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97673" y="2643182"/>
            <a:ext cx="3136985" cy="2786082"/>
          </a:xfrm>
          <a:prstGeom prst="rect">
            <a:avLst/>
          </a:prstGeom>
          <a:noFill/>
        </p:spPr>
      </p:pic>
      <p:pic>
        <p:nvPicPr>
          <p:cNvPr id="14344" name="Picture 8" descr="C:\Users\User\Desktop\x_87a14020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00430" y="2928934"/>
            <a:ext cx="2236194" cy="18402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00100" y="357166"/>
            <a:ext cx="72152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Comic Sans MS" pitchFamily="66" charset="0"/>
              </a:rPr>
              <a:t>Загадка № 3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357290" y="1571612"/>
            <a:ext cx="6572296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Кто на льду меня догонит?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 Мы бежим в перегонки.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 И несут меня не кони, 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 а блестящие…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0"/>
            <a:ext cx="73930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Ветряки</a:t>
            </a:r>
            <a:r>
              <a:rPr kumimoji="0" lang="ru-RU" sz="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»</a:t>
            </a:r>
            <a:r>
              <a:rPr kumimoji="0" lang="ru-RU" sz="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5" name="Picture 1" descr="C:\Users\User\Desktop\3f0ab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428604"/>
            <a:ext cx="5214974" cy="43269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6" name="Picture 2" descr="C:\Users\User\Desktop\19941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57166"/>
            <a:ext cx="1714512" cy="2074179"/>
          </a:xfrm>
          <a:prstGeom prst="rect">
            <a:avLst/>
          </a:prstGeom>
          <a:noFill/>
        </p:spPr>
      </p:pic>
      <p:pic>
        <p:nvPicPr>
          <p:cNvPr id="1027" name="Picture 3" descr="C:\Users\User\Desktop\main_438096_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357166"/>
            <a:ext cx="2133600" cy="1889125"/>
          </a:xfrm>
          <a:prstGeom prst="rect">
            <a:avLst/>
          </a:prstGeom>
          <a:noFill/>
        </p:spPr>
      </p:pic>
      <p:pic>
        <p:nvPicPr>
          <p:cNvPr id="1028" name="Picture 4" descr="C:\Users\User\Desktop\i,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14612" y="428604"/>
            <a:ext cx="3357586" cy="2143140"/>
          </a:xfrm>
          <a:prstGeom prst="rect">
            <a:avLst/>
          </a:prstGeom>
          <a:noFill/>
        </p:spPr>
      </p:pic>
      <p:pic>
        <p:nvPicPr>
          <p:cNvPr id="1030" name="Picture 6" descr="C:\Users\User\Desktop\speedskating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2643182"/>
            <a:ext cx="2570086" cy="2143140"/>
          </a:xfrm>
          <a:prstGeom prst="rect">
            <a:avLst/>
          </a:prstGeom>
          <a:noFill/>
        </p:spPr>
      </p:pic>
      <p:pic>
        <p:nvPicPr>
          <p:cNvPr id="1031" name="Picture 7" descr="C:\Users\User\Desktop\8u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15074" y="2428868"/>
            <a:ext cx="2714644" cy="2428892"/>
          </a:xfrm>
          <a:prstGeom prst="rect">
            <a:avLst/>
          </a:prstGeom>
          <a:noFill/>
        </p:spPr>
      </p:pic>
      <p:pic>
        <p:nvPicPr>
          <p:cNvPr id="1033" name="Picture 9" descr="C:\Users\User\Desktop\forbidden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00430" y="2786058"/>
            <a:ext cx="2428892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00100" y="357166"/>
            <a:ext cx="72152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Comic Sans MS" pitchFamily="66" charset="0"/>
              </a:rPr>
              <a:t>Загадка № 4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357290" y="1571612"/>
            <a:ext cx="6572296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marL="0" marR="0" lvl="0" indent="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 Конь, канат, бревно и брусья,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  Кольца с ними рядом.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  Перечислить не берусь я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  Множество снарядов.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  Красоту и пластику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  Дарит нам…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41" name="Picture 1" descr="C:\Users\User\Desktop\utreniyagimnastika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85728"/>
            <a:ext cx="8675718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219" name="Picture 3" descr="C:\Users\User\Desktop\iu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2928934"/>
            <a:ext cx="3071834" cy="1911340"/>
          </a:xfrm>
          <a:prstGeom prst="rect">
            <a:avLst/>
          </a:prstGeom>
          <a:noFill/>
        </p:spPr>
      </p:pic>
      <p:pic>
        <p:nvPicPr>
          <p:cNvPr id="9220" name="Picture 4" descr="C:\Users\User\Desktop\Gymnastics Girls_0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428604"/>
            <a:ext cx="2000264" cy="2428892"/>
          </a:xfrm>
          <a:prstGeom prst="rect">
            <a:avLst/>
          </a:prstGeom>
          <a:noFill/>
        </p:spPr>
      </p:pic>
      <p:pic>
        <p:nvPicPr>
          <p:cNvPr id="9221" name="Picture 5" descr="C:\Users\User\Desktop\gimnas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2857496"/>
            <a:ext cx="2286016" cy="2114565"/>
          </a:xfrm>
          <a:prstGeom prst="rect">
            <a:avLst/>
          </a:prstGeom>
          <a:noFill/>
        </p:spPr>
      </p:pic>
      <p:pic>
        <p:nvPicPr>
          <p:cNvPr id="9222" name="Picture 6" descr="C:\Users\User\Desktop\gymnastics_PNG38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43636" y="428604"/>
            <a:ext cx="2416453" cy="2157409"/>
          </a:xfrm>
          <a:prstGeom prst="rect">
            <a:avLst/>
          </a:prstGeom>
          <a:noFill/>
        </p:spPr>
      </p:pic>
      <p:pic>
        <p:nvPicPr>
          <p:cNvPr id="9223" name="Picture 7" descr="C:\Users\User\Desktop\u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00364" y="2857496"/>
            <a:ext cx="2799072" cy="2071702"/>
          </a:xfrm>
          <a:prstGeom prst="rect">
            <a:avLst/>
          </a:prstGeom>
          <a:noFill/>
        </p:spPr>
      </p:pic>
      <p:pic>
        <p:nvPicPr>
          <p:cNvPr id="9224" name="Picture 8" descr="C:\Users\User\Desktop\pngtree-jumping-horse-man-png-clipart_3308498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5720" y="428604"/>
            <a:ext cx="2500330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6" name="Picture 2" descr="C:\Users\User\Desktop\fonstola.ru-13837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Eesti_laululinde_-_zvuki_prirody_penie_ptic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285720" y="6215082"/>
            <a:ext cx="376238" cy="3762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3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 descr="C:\Users\User\Desktop\s120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357166"/>
            <a:ext cx="3714776" cy="4643470"/>
          </a:xfrm>
          <a:prstGeom prst="rect">
            <a:avLst/>
          </a:prstGeom>
          <a:noFill/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3571868" y="428604"/>
            <a:ext cx="528641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0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000" b="1" dirty="0" smtClean="0">
                <a:solidFill>
                  <a:srgbClr val="002060"/>
                </a:solidFill>
                <a:latin typeface="Comic Sans MS" pitchFamily="66" charset="0"/>
              </a:rPr>
              <a:t>Загадки 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000" b="1" dirty="0" smtClean="0">
                <a:solidFill>
                  <a:srgbClr val="002060"/>
                </a:solidFill>
                <a:latin typeface="Comic Sans MS" pitchFamily="66" charset="0"/>
              </a:rPr>
              <a:t>от Старичка </a:t>
            </a:r>
            <a:r>
              <a:rPr lang="ru-RU" sz="4000" b="1" dirty="0" err="1" smtClean="0">
                <a:solidFill>
                  <a:srgbClr val="002060"/>
                </a:solidFill>
                <a:latin typeface="Comic Sans MS" pitchFamily="66" charset="0"/>
              </a:rPr>
              <a:t>Лесовичка</a:t>
            </a:r>
            <a:endParaRPr lang="ru-RU" sz="40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0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0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</a:p>
        </p:txBody>
      </p:sp>
      <p:pic>
        <p:nvPicPr>
          <p:cNvPr id="6" name="Голос 001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285720" y="6072206"/>
            <a:ext cx="428628" cy="428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00100" y="357166"/>
            <a:ext cx="72152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Comic Sans MS" pitchFamily="66" charset="0"/>
              </a:rPr>
              <a:t>Загадка № 1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357290" y="1571612"/>
            <a:ext cx="6572296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000" b="1" dirty="0" smtClean="0">
                <a:solidFill>
                  <a:srgbClr val="002060"/>
                </a:solidFill>
              </a:rPr>
              <a:t>Ты растение не тронь –</a:t>
            </a:r>
          </a:p>
          <a:p>
            <a:r>
              <a:rPr lang="ru-RU" sz="4000" b="1" dirty="0" smtClean="0">
                <a:solidFill>
                  <a:srgbClr val="002060"/>
                </a:solidFill>
              </a:rPr>
              <a:t>Жжётся больно, как огонь 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074" name="Picture 2" descr="C:\Users\User\Desktop\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000107"/>
            <a:ext cx="5786478" cy="37147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00100" y="357166"/>
            <a:ext cx="72152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Comic Sans MS" pitchFamily="66" charset="0"/>
              </a:rPr>
              <a:t>Загадка № 2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357290" y="1571612"/>
            <a:ext cx="657229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600" b="1" dirty="0" smtClean="0">
              <a:solidFill>
                <a:srgbClr val="002060"/>
              </a:solidFill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dirty="0" smtClean="0">
                <a:solidFill>
                  <a:srgbClr val="002060"/>
                </a:solidFill>
              </a:rPr>
              <a:t>Вдоль дорожек его встретишь,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   Ранки, ссадины излечишь,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   Сорвешь листочек осторожно,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   Кто нас излечит? 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098" name="Picture 2" descr="C:\Users\User\Desktop\s12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857232"/>
            <a:ext cx="6215106" cy="378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00100" y="357166"/>
            <a:ext cx="721523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Comic Sans MS" pitchFamily="66" charset="0"/>
              </a:rPr>
              <a:t>Загадка № 3</a:t>
            </a: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857224" y="1571612"/>
            <a:ext cx="7072362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600" b="1" dirty="0" smtClean="0">
              <a:solidFill>
                <a:srgbClr val="002060"/>
              </a:solidFill>
              <a:latin typeface="Comic Sans MS" pitchFamily="66" charset="0"/>
              <a:cs typeface="Times New Roman" pitchFamily="18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000" b="1" dirty="0" smtClean="0">
                <a:solidFill>
                  <a:srgbClr val="002060"/>
                </a:solidFill>
              </a:rPr>
              <a:t>Вкусен чай и ароматен,</a:t>
            </a:r>
          </a:p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   С ней он легок и приятен:</a:t>
            </a:r>
          </a:p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   Листочки сорваны, помяты.</a:t>
            </a:r>
          </a:p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    Что ты вдыхаешь? – Запах …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146" name="Picture 2" descr="C:\Users\User\Desktop\mint-истья-5342388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714356"/>
            <a:ext cx="6215106" cy="40719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00100" y="357166"/>
            <a:ext cx="72152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Comic Sans MS" pitchFamily="66" charset="0"/>
              </a:rPr>
              <a:t>Загадка № 4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357290" y="1571612"/>
            <a:ext cx="6572296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000" b="1" dirty="0" smtClean="0">
                <a:solidFill>
                  <a:srgbClr val="002060"/>
                </a:solidFill>
              </a:rPr>
              <a:t>  Он красивой розе брат,</a:t>
            </a:r>
          </a:p>
          <a:p>
            <a:r>
              <a:rPr lang="ru-RU" sz="4000" b="1" dirty="0" smtClean="0">
                <a:solidFill>
                  <a:srgbClr val="002060"/>
                </a:solidFill>
              </a:rPr>
              <a:t>    Если ты не виноват,</a:t>
            </a:r>
          </a:p>
          <a:p>
            <a:r>
              <a:rPr lang="ru-RU" sz="4000" b="1" dirty="0" smtClean="0">
                <a:solidFill>
                  <a:srgbClr val="002060"/>
                </a:solidFill>
              </a:rPr>
              <a:t>    Все равно имей в виду,</a:t>
            </a:r>
          </a:p>
          <a:p>
            <a:r>
              <a:rPr lang="ru-RU" sz="4000" b="1" dirty="0" smtClean="0">
                <a:solidFill>
                  <a:srgbClr val="002060"/>
                </a:solidFill>
              </a:rPr>
              <a:t>    Может уколоть в саду 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195" name="Picture 3" descr="C:\Users\User\Desktop\12970482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642918"/>
            <a:ext cx="3929090" cy="3214710"/>
          </a:xfrm>
          <a:prstGeom prst="rect">
            <a:avLst/>
          </a:prstGeom>
          <a:noFill/>
        </p:spPr>
      </p:pic>
      <p:pic>
        <p:nvPicPr>
          <p:cNvPr id="8196" name="Picture 4" descr="C:\Users\User\Desktop\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1857364"/>
            <a:ext cx="4170976" cy="2928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70182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2" descr="C:\Users\User\Desktop\папа мама 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57166"/>
            <a:ext cx="4224234" cy="457203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71472" y="357166"/>
            <a:ext cx="407196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</a:p>
          <a:p>
            <a:pPr algn="ctr"/>
            <a:endParaRPr lang="en-US" sz="44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Comic Sans MS" pitchFamily="66" charset="0"/>
              </a:rPr>
              <a:t>Домашнее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Comic Sans MS" pitchFamily="66" charset="0"/>
              </a:rPr>
              <a:t>задание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endParaRPr lang="ru-RU" sz="32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0182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0034" y="1285860"/>
            <a:ext cx="81439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428869"/>
            <a:ext cx="85725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Берегите себя </a:t>
            </a:r>
          </a:p>
          <a:p>
            <a:pPr algn="ctr"/>
            <a: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будьте здоровы!!!</a:t>
            </a:r>
          </a:p>
          <a:p>
            <a:endParaRPr lang="ru-RU" sz="32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</TotalTime>
  <Words>274</Words>
  <Application>Microsoft Office PowerPoint</Application>
  <PresentationFormat>Экран (4:3)</PresentationFormat>
  <Paragraphs>93</Paragraphs>
  <Slides>27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98</cp:revision>
  <dcterms:created xsi:type="dcterms:W3CDTF">2016-11-20T17:13:16Z</dcterms:created>
  <dcterms:modified xsi:type="dcterms:W3CDTF">2019-11-10T05:33:35Z</dcterms:modified>
</cp:coreProperties>
</file>