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  <p:sldId id="263" r:id="rId5"/>
    <p:sldId id="264" r:id="rId6"/>
    <p:sldId id="266" r:id="rId7"/>
    <p:sldId id="265" r:id="rId8"/>
    <p:sldId id="269" r:id="rId9"/>
    <p:sldId id="268" r:id="rId10"/>
    <p:sldId id="267" r:id="rId11"/>
    <p:sldId id="270" r:id="rId12"/>
    <p:sldId id="271" r:id="rId13"/>
    <p:sldId id="272" r:id="rId14"/>
    <p:sldId id="273" r:id="rId15"/>
    <p:sldId id="274" r:id="rId16"/>
    <p:sldId id="275" r:id="rId17"/>
    <p:sldId id="276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FFCC00"/>
    <a:srgbClr val="00339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02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E6C03-F92B-423F-84CD-260EE728CC64}" type="datetimeFigureOut">
              <a:rPr lang="ru-RU" smtClean="0"/>
              <a:pPr/>
              <a:t>23.09.2020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343B5-10A0-4697-8369-0745D6027C6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99586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E6C03-F92B-423F-84CD-260EE728CC64}" type="datetimeFigureOut">
              <a:rPr lang="ru-RU" smtClean="0"/>
              <a:pPr/>
              <a:t>23.09.2020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343B5-10A0-4697-8369-0745D6027C6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533796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E6C03-F92B-423F-84CD-260EE728CC64}" type="datetimeFigureOut">
              <a:rPr lang="ru-RU" smtClean="0"/>
              <a:pPr/>
              <a:t>23.09.2020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343B5-10A0-4697-8369-0745D6027C6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691510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E6C03-F92B-423F-84CD-260EE728CC64}" type="datetimeFigureOut">
              <a:rPr lang="ru-RU" smtClean="0"/>
              <a:pPr/>
              <a:t>23.09.2020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343B5-10A0-4697-8369-0745D6027C6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323790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E6C03-F92B-423F-84CD-260EE728CC64}" type="datetimeFigureOut">
              <a:rPr lang="ru-RU" smtClean="0"/>
              <a:pPr/>
              <a:t>23.09.2020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343B5-10A0-4697-8369-0745D6027C6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344307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E6C03-F92B-423F-84CD-260EE728CC64}" type="datetimeFigureOut">
              <a:rPr lang="ru-RU" smtClean="0"/>
              <a:pPr/>
              <a:t>23.09.2020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343B5-10A0-4697-8369-0745D6027C6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662590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E6C03-F92B-423F-84CD-260EE728CC64}" type="datetimeFigureOut">
              <a:rPr lang="ru-RU" smtClean="0"/>
              <a:pPr/>
              <a:t>23.09.2020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343B5-10A0-4697-8369-0745D6027C6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274849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E6C03-F92B-423F-84CD-260EE728CC64}" type="datetimeFigureOut">
              <a:rPr lang="ru-RU" smtClean="0"/>
              <a:pPr/>
              <a:t>23.09.2020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343B5-10A0-4697-8369-0745D6027C6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318356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E6C03-F92B-423F-84CD-260EE728CC64}" type="datetimeFigureOut">
              <a:rPr lang="ru-RU" smtClean="0"/>
              <a:pPr/>
              <a:t>23.09.2020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343B5-10A0-4697-8369-0745D6027C6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498065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E6C03-F92B-423F-84CD-260EE728CC64}" type="datetimeFigureOut">
              <a:rPr lang="ru-RU" smtClean="0"/>
              <a:pPr/>
              <a:t>23.09.2020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343B5-10A0-4697-8369-0745D6027C6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037697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E6C03-F92B-423F-84CD-260EE728CC64}" type="datetimeFigureOut">
              <a:rPr lang="ru-RU" smtClean="0"/>
              <a:pPr/>
              <a:t>23.09.2020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343B5-10A0-4697-8369-0745D6027C6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89568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CE6C03-F92B-423F-84CD-260EE728CC64}" type="datetimeFigureOut">
              <a:rPr lang="ru-RU" smtClean="0"/>
              <a:pPr/>
              <a:t>23.09.2020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F343B5-10A0-4697-8369-0745D6027C6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841003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/>
          <p:nvPr/>
        </p:nvPicPr>
        <p:blipFill>
          <a:blip r:embed="rId2" cstate="print">
            <a:extLst>
              <a:ext uri="{28A0092B-C50C-407E-A947-70E740481C1C}"/>
            </a:extLst>
          </a:blip>
          <a:srcRect t="14689" b="19642"/>
          <a:stretch>
            <a:fillRect/>
          </a:stretch>
        </p:blipFill>
        <p:spPr>
          <a:xfrm flipH="1"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827584" y="2012283"/>
            <a:ext cx="6840760" cy="24968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ru-RU" sz="32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Нестандартное физкультурное оборудование </a:t>
            </a:r>
          </a:p>
          <a:p>
            <a:pPr algn="ctr">
              <a:lnSpc>
                <a:spcPct val="125000"/>
              </a:lnSpc>
            </a:pPr>
            <a:r>
              <a:rPr lang="ru-RU" sz="32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для профилактики и коррекции плоскостопия и нарушений осанки</a:t>
            </a:r>
            <a:endParaRPr lang="ru-RU" sz="3200" b="1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75856" y="332656"/>
            <a:ext cx="45373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МБДОУ «Детский сад № 101 «Березка»</a:t>
            </a:r>
            <a:endParaRPr lang="ru-RU" sz="2000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51920" y="5949280"/>
            <a:ext cx="28407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Прокопьевский ГО 2020</a:t>
            </a:r>
            <a:endParaRPr lang="ru-RU" sz="2000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 descr="C:\Users\Ирина\Desktop\1.jpg"/>
          <p:cNvPicPr/>
          <p:nvPr/>
        </p:nvPicPr>
        <p:blipFill>
          <a:blip r:embed="rId3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="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7236296" y="1268760"/>
            <a:ext cx="1502905" cy="6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lc="http://schemas.openxmlformats.org/drawingml/2006/lockedCanvas" xmlns:pic="http://schemas.openxmlformats.org/drawingml/2006/picture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="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:lc="http://schemas.openxmlformats.org/drawingml/2006/lockedCanvas" xmlns:pic="http://schemas.openxmlformats.org/drawingml/2006/picture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="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470353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призвание воспитетель\Новая папка\Физкультура\01_1_физкультура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83568" y="116632"/>
            <a:ext cx="61206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МАССАЖНЫЕ КОВРИКИ </a:t>
            </a:r>
          </a:p>
          <a:p>
            <a:pPr algn="ctr"/>
            <a:r>
              <a:rPr lang="ru-RU" sz="20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«ВОЛШЕБНАЯ ПОЛЯНА», «МОРСКОЕ ДНО»</a:t>
            </a:r>
            <a:endParaRPr lang="ru-RU" sz="2000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836712"/>
            <a:ext cx="6912768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Описание: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массажные коврики изготовлены из мягкой ткани. Массажный эффект создаётся с помощью нанесённых на коврики пуговиц или губки для мытья посуды различной величины, формы и фактуры.</a:t>
            </a:r>
          </a:p>
          <a:p>
            <a:pPr algn="just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Цель: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закаливание организма, профилактика и коррекция плоскостопия, развитие чувства равновесия и координации движений.</a:t>
            </a:r>
          </a:p>
          <a:p>
            <a:pPr algn="just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Методические рекомендации по использованию массажных  ковриков: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На массажном коврике дети выполняют ходьбу, перекаты с пятки на носок, ходьбу на внутреннем своде стопы; прыжки, ходьбу с мячом или мешочком на голове; </a:t>
            </a:r>
            <a:endParaRPr lang="ru-RU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Время использования: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режимные моменты, закаливание после дневного сна, на физкультурных занятиях, индивидуальная работа с детьми. 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95536" y="3933056"/>
            <a:ext cx="3096344" cy="21743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38100">
            <a:solidFill>
              <a:srgbClr val="FFCC00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rot="16200000">
            <a:off x="4139952" y="3573016"/>
            <a:ext cx="2160240" cy="28803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38100">
            <a:solidFill>
              <a:srgbClr val="FFCC00"/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3393408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призвание воспитетель\Новая папка\Физкультура\01_1_физкультура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195736" y="260648"/>
            <a:ext cx="6948264" cy="1047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2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Много ковриков у нас! Заниматься просто класс!</a:t>
            </a:r>
          </a:p>
          <a:p>
            <a:pPr algn="ctr">
              <a:lnSpc>
                <a:spcPct val="150000"/>
              </a:lnSpc>
            </a:pPr>
            <a:r>
              <a:rPr lang="ru-RU" sz="22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Тренируем стопы ног, чтобы каждый был здоров!</a:t>
            </a:r>
          </a:p>
        </p:txBody>
      </p:sp>
      <p:pic>
        <p:nvPicPr>
          <p:cNvPr id="1027" name="Picture 3" descr="D:\призвание воспитетель\Новая папка\2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355976" y="4149080"/>
            <a:ext cx="4078359" cy="245023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38100">
            <a:solidFill>
              <a:srgbClr val="FFCC00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" name="Picture 2" descr="D:\призвание воспитетель\Новая папка\1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123728" y="1412776"/>
            <a:ext cx="4070227" cy="249974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38100">
            <a:solidFill>
              <a:srgbClr val="FFCC00"/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33934082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призвание воспитетель\Новая папка\Физкультура\01_1_физкультура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79512" y="692696"/>
            <a:ext cx="698477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Описание: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тренажёр изготовлен из ткани, наполненной мягким поролоном. Лучики изготовлены из атласных лент, на конце которых закреплены цветные деревянные карандаши. </a:t>
            </a:r>
          </a:p>
          <a:p>
            <a:pPr algn="just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Цель: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моторки рук.</a:t>
            </a:r>
          </a:p>
          <a:p>
            <a:pPr algn="just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Методические рекомендации по использованию тренажёра «Солнышко»: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оборудование ставится в центр группы или спортивного зала  по сигналу воспитателя проводятся подвижные и мало подвижные игры (прыжки перешагивание, ползание, прокатывание мяча). Для развития моторики рук  дети берут в руки карандашик и по команде воспитателя наматывают ленточку. Побеждает тот, кто быстрее справится с заданием.</a:t>
            </a:r>
          </a:p>
          <a:p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Время использования: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режимные моменты, на физкультурных занятиях, индивидуальная работа с детьми. </a:t>
            </a:r>
          </a:p>
        </p:txBody>
      </p:sp>
      <p:pic>
        <p:nvPicPr>
          <p:cNvPr id="2" name="Picture 2" descr="D:\призвание воспитетель\20200326_111222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835696" y="3943296"/>
            <a:ext cx="3577881" cy="272606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38100">
            <a:solidFill>
              <a:srgbClr val="FFCC00"/>
            </a:solidFill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1403648" y="188640"/>
            <a:ext cx="4572000" cy="45807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ТРЕНАЖЕР «СОЛНЫШКО»</a:t>
            </a:r>
          </a:p>
        </p:txBody>
      </p:sp>
    </p:spTree>
    <p:extLst>
      <p:ext uri="{BB962C8B-B14F-4D97-AF65-F5344CB8AC3E}">
        <p14:creationId xmlns:p14="http://schemas.microsoft.com/office/powerpoint/2010/main" xmlns="" val="33934082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призвание воспитетель\Новая папка\Физкультура\01_1_физкультура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699792" y="37073"/>
            <a:ext cx="619268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0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Любим в игры мы играть, наши руки развивать.</a:t>
            </a:r>
          </a:p>
          <a:p>
            <a:pPr algn="ctr">
              <a:lnSpc>
                <a:spcPct val="150000"/>
              </a:lnSpc>
            </a:pPr>
            <a:r>
              <a:rPr lang="ru-RU" sz="20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Лучик всех пощекотал, к солнышку он побежал.</a:t>
            </a:r>
          </a:p>
        </p:txBody>
      </p:sp>
      <p:pic>
        <p:nvPicPr>
          <p:cNvPr id="2050" name="Picture 2" descr="D:\призвание воспитетель\Новая папка\4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907704" y="1196752"/>
            <a:ext cx="4443986" cy="249974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38100">
            <a:solidFill>
              <a:srgbClr val="FFCC00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051" name="Picture 3" descr="D:\призвание воспитетель\Новая папка\5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995936" y="3949093"/>
            <a:ext cx="4580002" cy="257625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38100">
            <a:solidFill>
              <a:srgbClr val="FFCC00"/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33934082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призвание воспитетель\Новая папка\Физкультура\01_1_физкультура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403648" y="44624"/>
            <a:ext cx="4572000" cy="45807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ЧУДО -МАССАЖЕР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548680"/>
            <a:ext cx="7056784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Описание: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массажер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изготовлен из пластиковых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киндер-контейнеров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резинки и пластмассовых колец, которые используются в качестве ручек для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массажера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Цель: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укрепление тонуса мышц спины, улучшение  кровообращения, с целью профилактики и коррекции нарушений осанки у детей дошкольного возраста.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Методические рекомендации по использованию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чудо-массажера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Служит для использования детьми в качестве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массажера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мышц спины, ног или груди. 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Время использования: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массажёр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используется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 время утренней детской физзарядки, а также во время проведения гимнастики после дневного сна. Может использоваться детьми как в совместной, так и в самостоятельной деятельности.</a:t>
            </a:r>
          </a:p>
        </p:txBody>
      </p:sp>
      <p:pic>
        <p:nvPicPr>
          <p:cNvPr id="6" name="Picture 4" descr="https://i.mycdn.me/i?r=AyH4iRPQ2q0otWIFepML2LxRrEj6vBpoYc16DiAQhhcRZA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697048" y="3521625"/>
            <a:ext cx="2381756" cy="38164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38100">
            <a:solidFill>
              <a:srgbClr val="FFCC00"/>
            </a:solidFill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3934082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призвание воспитетель\Новая папка\Физкультура\01_1_физкультура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771800" y="232772"/>
            <a:ext cx="5688632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2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Спинку мне погладит </a:t>
            </a:r>
            <a:r>
              <a:rPr lang="ru-RU" sz="2200" b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чудо-массажер</a:t>
            </a:r>
            <a:r>
              <a:rPr lang="ru-RU" sz="22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>
              <a:lnSpc>
                <a:spcPct val="150000"/>
              </a:lnSpc>
            </a:pPr>
            <a:r>
              <a:rPr lang="ru-RU" sz="22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Мышцы все расслабит, на день даст задор!</a:t>
            </a:r>
          </a:p>
        </p:txBody>
      </p:sp>
      <p:pic>
        <p:nvPicPr>
          <p:cNvPr id="3074" name="Picture 2" descr="D:\призвание воспитетель\Новая папка\6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123728" y="1700808"/>
            <a:ext cx="6791669" cy="39604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38100">
            <a:solidFill>
              <a:srgbClr val="FFCC00"/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33934082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призвание воспитетель\Новая папка\Физкультура\01_1_физкультура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403648" y="188640"/>
            <a:ext cx="4752528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2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«ЛЫЖИ - СКОРОХОДЫ»</a:t>
            </a:r>
          </a:p>
        </p:txBody>
      </p:sp>
      <p:pic>
        <p:nvPicPr>
          <p:cNvPr id="4098" name="Picture 2" descr="D:\призвание воспитетель\Новая папка\9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475656" y="3933056"/>
            <a:ext cx="4325511" cy="252726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38100">
            <a:solidFill>
              <a:srgbClr val="FFCC00"/>
            </a:solidFill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251520" y="764704"/>
            <a:ext cx="698477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Описание: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изготовлены из пластика, который покрашен в различные цвета. К пластику прикреплены полоски из плотной резины.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Цель: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ловкости и координации движений при выполнении скользящих движений. Профилактика плоскостопия.. 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Методические рекомендации по использованию нестандартного физкультурного оборудования «Лыжи-скороходы»: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Дети встают на «лыжи», и, сохраняя равновесие, двигаются вперед скользящими движениями. 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Время использования: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используется в различных режимных моментах, на физкультурных занятиях, в играх-соревнованиях.</a:t>
            </a:r>
          </a:p>
        </p:txBody>
      </p:sp>
    </p:spTree>
    <p:extLst>
      <p:ext uri="{BB962C8B-B14F-4D97-AF65-F5344CB8AC3E}">
        <p14:creationId xmlns:p14="http://schemas.microsoft.com/office/powerpoint/2010/main" xmlns="" val="33934082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призвание воспитетель\Новая папка\Физкультура\01_1_физкультура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123728" y="188640"/>
            <a:ext cx="684076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0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Дети лыжи надевают, зиму с радостью встречают.</a:t>
            </a:r>
          </a:p>
          <a:p>
            <a:pPr algn="ctr">
              <a:lnSpc>
                <a:spcPct val="150000"/>
              </a:lnSpc>
            </a:pPr>
            <a:r>
              <a:rPr lang="ru-RU" sz="20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Как нам весело кататься, словно ветер с горки мчаться!</a:t>
            </a:r>
          </a:p>
        </p:txBody>
      </p:sp>
      <p:pic>
        <p:nvPicPr>
          <p:cNvPr id="5122" name="Picture 2" descr="D:\призвание воспитетель\Новая папка\3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411760" y="1484784"/>
            <a:ext cx="6480720" cy="46805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38100">
            <a:solidFill>
              <a:srgbClr val="FFCC00"/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33934082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призвание воспитетель\Новая папка\Физкультура\01_1_физкультура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403648" y="112857"/>
            <a:ext cx="5040560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0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МАССАЖЕР «ЗАБАВНЫЕ ПЕРЧАТКИ»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692696"/>
            <a:ext cx="684076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Описание: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массажёр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изготовлен из перчаток, с пришитыми на них бусинами.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Цель: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оказывают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позитивное влияние на рост и развитие детского организма, снятие усталости, улучшение циркуляции крови, успокоение нервной системы дошкольников. 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Методические рекомендации по использованию массажных перчаток: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можно использовать для массажа рук, ног, стоп, спины, живота. Дети могут массажировать себя или друг друга. Можно использовать разнообразные поглаживания, легкие постукивания, пощипывания. 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Время использования: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режимные моменты, закаливание после дневного сна, на физкультурных занятиях, индивидуальная работа с детьми.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 descr="D:\призвание воспитетель\Новая папка\12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763688" y="4221088"/>
            <a:ext cx="3628715" cy="243855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38100">
            <a:solidFill>
              <a:srgbClr val="FFCC00"/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33934082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призвание воспитетель\Новая папка\Физкультура\01_1_физкультура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267744" y="232772"/>
            <a:ext cx="6804248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Друг за дружкою мы встали и по спинке постучали,</a:t>
            </a:r>
          </a:p>
          <a:p>
            <a:pPr algn="ctr">
              <a:lnSpc>
                <a:spcPct val="150000"/>
              </a:lnSpc>
            </a:pPr>
            <a:r>
              <a:rPr lang="ru-RU" sz="20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Ладошки на спине играют, нам здоровья прибавляют!</a:t>
            </a:r>
          </a:p>
        </p:txBody>
      </p:sp>
      <p:pic>
        <p:nvPicPr>
          <p:cNvPr id="7170" name="Picture 2" descr="D:\призвание воспитетель\Новая папка\14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701993" y="2564904"/>
            <a:ext cx="3190487" cy="38232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38100">
            <a:solidFill>
              <a:srgbClr val="FFCC00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171" name="Picture 3" descr="D:\призвание воспитетель\Новая папка\13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051720" y="1196752"/>
            <a:ext cx="3403857" cy="40770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38100">
            <a:solidFill>
              <a:srgbClr val="FFCC00"/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33934082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призвание воспитетель\Новая папка\Физкультура\01_1_физкультура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403648" y="116632"/>
            <a:ext cx="4572000" cy="45807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ТРЕНАЖЕР «ЗМЕЙКА»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620688"/>
            <a:ext cx="712879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Описание: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тренажер изготовлен из пластиковых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киндер-контейнеров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надетых на длинный шнур.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Цель: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профилактика и коррекция плоскостопия, развитие чувства равновесия и координации движений.. Массаж стоп.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Методические рекомендации по использованию тренажера «Змейка»: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используется для массажа ступней. Эффективен на босую ногу, для профилактики плоскостопия. 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Время использования: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 время утренней детской физзарядки, во время проведения гимнастики после дневного сна, на физкультурных занятиях. Может использоваться детьми как в совместной, так и в самостоятельной деятельности.</a:t>
            </a:r>
          </a:p>
        </p:txBody>
      </p:sp>
      <p:pic>
        <p:nvPicPr>
          <p:cNvPr id="11265" name="Picture 1" descr="C:\Users\Администратор\Desktop\detsad-311736-1489234442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403648" y="3789040"/>
            <a:ext cx="4176464" cy="284187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38100">
            <a:solidFill>
              <a:srgbClr val="FFCC00"/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33934082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призвание воспитетель\Новая папка\Физкультура\01_1_физкультура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123728" y="116632"/>
            <a:ext cx="6840760" cy="14311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0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Кожа, словно чешуя, по земле ползет змея.</a:t>
            </a:r>
          </a:p>
          <a:p>
            <a:pPr algn="ctr">
              <a:lnSpc>
                <a:spcPct val="150000"/>
              </a:lnSpc>
            </a:pPr>
            <a:r>
              <a:rPr lang="ru-RU" sz="20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Мы на змейку дружно встали, наши ножки зашагали.</a:t>
            </a:r>
          </a:p>
          <a:p>
            <a:pPr algn="ctr">
              <a:lnSpc>
                <a:spcPct val="150000"/>
              </a:lnSpc>
            </a:pPr>
            <a:endParaRPr lang="ru-RU" b="1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4" name="Picture 2" descr="D:\призвание воспитетель\Новая папка\IMG-20200326-WA0025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051720" y="1268760"/>
            <a:ext cx="3960440" cy="248416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38100">
            <a:solidFill>
              <a:srgbClr val="FFCC00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195" name="Picture 3" descr="D:\призвание воспитетель\Новая папка\IMG-20200326-WA0024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5724128" y="3861048"/>
            <a:ext cx="2666937" cy="27167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38100">
            <a:solidFill>
              <a:srgbClr val="FFCC00"/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33934082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призвание воспитетель\Новая папка\Физкультура\01_1_физкультура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95536" y="692696"/>
            <a:ext cx="662473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Описание: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тренажер изготовлен из картона с прикрепленными на него прищепками.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Цель: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профилактика и коррекция плоскостопия, развитие координации движений ног.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Методические рекомендации по использованию тренажера: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Дети садятся  вокруг «солнышка» и, нажимая пальцами ног на лучики-прищепки, стараются отцепить прищепки от солнышка.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Время использования: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режимных моментах, для выполнения корригирующих упражнений, на физкультурных занятиях; в индивидуальной работе.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556048" y="188640"/>
            <a:ext cx="4572000" cy="45807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ТРЕНАЖЕР «СОЛНЫШКО»</a:t>
            </a:r>
          </a:p>
        </p:txBody>
      </p:sp>
      <p:pic>
        <p:nvPicPr>
          <p:cNvPr id="10245" name="Picture 5" descr="D:\призвание воспитетель\Новая папка\8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339752" y="3645024"/>
            <a:ext cx="3118155" cy="29412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38100">
            <a:solidFill>
              <a:srgbClr val="FFCC00"/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33934082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призвание воспитетель\Новая папка\Физкультура\01_1_физкультура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555776" y="332656"/>
            <a:ext cx="554461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Солнышко утром рано встает, </a:t>
            </a:r>
          </a:p>
          <a:p>
            <a:pPr algn="ctr"/>
            <a:r>
              <a:rPr lang="ru-RU" sz="24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Лучики тянет – тепло нам дает!</a:t>
            </a:r>
          </a:p>
        </p:txBody>
      </p:sp>
      <p:pic>
        <p:nvPicPr>
          <p:cNvPr id="9219" name="Picture 3" descr="D:\призвание воспитетель\Новая папка\7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150608" y="1412776"/>
            <a:ext cx="6813880" cy="42484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38100">
            <a:solidFill>
              <a:srgbClr val="FFCC00"/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33934082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призвание воспитетель\Новая папка\Физкультура\01_1_физкультура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403648" y="188640"/>
            <a:ext cx="4572000" cy="45807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ПОДВИЖНАЯ ИГРА «ТВИСТЕР»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692696"/>
            <a:ext cx="6624736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Описание: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Твистер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изготовлен из мягкой ткани с нашитыми на него кругами разного цвета.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Цель: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профилактика и коррекция плоскостопия, развитие чувства равновесия и координации движений.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Методические рекомендации по использованию «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Твистера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»: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Водящий бросает кубик и, называя игрока, говорит, на какой цвет ставить ногу или руку, Принятую позу нужно сохранять до объявления следующего хода. Игрок, потерявший равновесие выбывает из игры. 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Время использования: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индивидуальной работе; подвижных играх; при проведении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досуговых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мероприятий.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2" name="Picture 2" descr="D:\призвание воспитетель\Новая папка\11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979712" y="3933056"/>
            <a:ext cx="2880319" cy="265163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38100">
            <a:solidFill>
              <a:srgbClr val="FFCC00"/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33934082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призвание воспитетель\Новая папка\Физкультура\01_1_физкультура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339752" y="323180"/>
            <a:ext cx="6552728" cy="8735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Ах, как смешно! Какое чудо! Ты ножку помести в кружок...</a:t>
            </a:r>
            <a:br>
              <a:rPr lang="ru-RU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А я рукой тянуться буду через тебя- в другой, кружок...</a:t>
            </a:r>
          </a:p>
        </p:txBody>
      </p:sp>
      <p:pic>
        <p:nvPicPr>
          <p:cNvPr id="9218" name="Picture 2" descr="D:\призвание воспитетель\Новая папка\10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419872" y="1484784"/>
            <a:ext cx="4302548" cy="47525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38100">
            <a:solidFill>
              <a:srgbClr val="FFCC00"/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339340821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907</Words>
  <Application>Microsoft Office PowerPoint</Application>
  <PresentationFormat>Экран (4:3)</PresentationFormat>
  <Paragraphs>62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DNA7 X86</dc:creator>
  <cp:lastModifiedBy>DNA7 X86</cp:lastModifiedBy>
  <cp:revision>57</cp:revision>
  <dcterms:created xsi:type="dcterms:W3CDTF">2020-03-25T07:16:58Z</dcterms:created>
  <dcterms:modified xsi:type="dcterms:W3CDTF">2020-09-23T06:47:33Z</dcterms:modified>
</cp:coreProperties>
</file>