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77857845_bogatyr-club-p-shablon-dlya-prezentatsii-matematika-foni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17281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«Сложение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положительных и отрицательных чисел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 помощью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координатной прямой»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            </a:t>
            </a:r>
            <a:r>
              <a:rPr lang="ru-RU" dirty="0" smtClean="0">
                <a:solidFill>
                  <a:srgbClr val="7030A0"/>
                </a:solidFill>
              </a:rPr>
              <a:t>Крамаренко Ирина Николаевна,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               учитель математики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               МБОУ «СОШ №6» </a:t>
            </a:r>
            <a:r>
              <a:rPr lang="ru-RU" dirty="0" err="1" smtClean="0">
                <a:solidFill>
                  <a:srgbClr val="7030A0"/>
                </a:solidFill>
              </a:rPr>
              <a:t>с.Еленовское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77857845_bogatyr-club-p-shablon-dlya-prezentatsii-matematika-foni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«Горячее-холодное»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268761"/>
            <a:ext cx="8064896" cy="4032448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ru-RU" dirty="0" smtClean="0"/>
              <a:t>1)  </a:t>
            </a:r>
            <a:r>
              <a:rPr lang="ru-RU" dirty="0" smtClean="0">
                <a:solidFill>
                  <a:schemeClr val="accent1"/>
                </a:solidFill>
              </a:rPr>
              <a:t>8</a:t>
            </a:r>
            <a:r>
              <a:rPr lang="ru-RU" dirty="0" smtClean="0"/>
              <a:t> + </a:t>
            </a:r>
            <a:r>
              <a:rPr lang="ru-RU" dirty="0" smtClean="0">
                <a:solidFill>
                  <a:srgbClr val="FF0000"/>
                </a:solidFill>
              </a:rPr>
              <a:t>15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2)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ru-RU" dirty="0" smtClean="0"/>
              <a:t> –</a:t>
            </a:r>
            <a:r>
              <a:rPr lang="ru-RU" dirty="0" smtClean="0">
                <a:solidFill>
                  <a:srgbClr val="FF0000"/>
                </a:solidFill>
              </a:rPr>
              <a:t> 2 </a:t>
            </a:r>
            <a:r>
              <a:rPr lang="ru-RU" dirty="0" smtClean="0"/>
              <a:t>+ │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dirty="0" smtClean="0"/>
              <a:t>│</a:t>
            </a:r>
          </a:p>
          <a:p>
            <a:pPr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3) </a:t>
            </a:r>
            <a:r>
              <a:rPr lang="ru-RU" dirty="0" smtClean="0">
                <a:solidFill>
                  <a:srgbClr val="FF0000"/>
                </a:solidFill>
              </a:rPr>
              <a:t>10 +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15 </a:t>
            </a:r>
            <a:r>
              <a:rPr lang="ru-RU" dirty="0" smtClean="0"/>
              <a:t>+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lvl="0" algn="ctr">
              <a:buNone/>
            </a:pPr>
            <a:r>
              <a:rPr lang="ru-RU" dirty="0" smtClean="0"/>
              <a:t>4)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2,5</a:t>
            </a:r>
            <a:r>
              <a:rPr lang="ru-RU" dirty="0" smtClean="0"/>
              <a:t> + </a:t>
            </a:r>
            <a:r>
              <a:rPr lang="ru-RU" dirty="0" smtClean="0">
                <a:solidFill>
                  <a:srgbClr val="FF0000"/>
                </a:solidFill>
              </a:rPr>
              <a:t>2,5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lvl="0" algn="ctr">
              <a:buNone/>
            </a:pPr>
            <a:r>
              <a:rPr lang="ru-RU" dirty="0" smtClean="0"/>
              <a:t>5) 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+</a:t>
            </a:r>
            <a:r>
              <a:rPr lang="ru-RU" dirty="0" smtClean="0">
                <a:solidFill>
                  <a:srgbClr val="FF0000"/>
                </a:solidFill>
              </a:rPr>
              <a:t>9</a:t>
            </a:r>
            <a:r>
              <a:rPr lang="ru-RU" dirty="0" smtClean="0"/>
              <a:t>) :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       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77857845_bogatyr-club-p-shablon-dlya-prezentatsii-matematika-foni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0" y="3645024"/>
            <a:ext cx="3667944" cy="2376264"/>
          </a:xfrm>
        </p:spPr>
        <p:txBody>
          <a:bodyPr>
            <a:normAutofit fontScale="90000"/>
          </a:bodyPr>
          <a:lstStyle/>
          <a:p>
            <a:r>
              <a:rPr lang="ru-RU" sz="3100" cap="none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критерии:</a:t>
            </a:r>
            <a:br>
              <a:rPr lang="ru-RU" sz="3100" cap="none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«5» - нет ошибок</a:t>
            </a:r>
            <a:br>
              <a:rPr lang="ru-RU" sz="3100" cap="none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«4» - 1 ошибка</a:t>
            </a:r>
            <a:br>
              <a:rPr lang="ru-RU" sz="3100" cap="none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«3» - 2 ошибки</a:t>
            </a:r>
            <a:br>
              <a:rPr lang="ru-RU" sz="3100" cap="none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«2» - более 2-х ошибок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7772400" cy="1500187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500124" y="292494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71600" y="1340768"/>
          <a:ext cx="6480720" cy="2160240"/>
        </p:xfrm>
        <a:graphic>
          <a:graphicData uri="http://schemas.openxmlformats.org/drawingml/2006/table">
            <a:tbl>
              <a:tblPr/>
              <a:tblGrid>
                <a:gridCol w="1295672"/>
                <a:gridCol w="1296262"/>
                <a:gridCol w="1296262"/>
                <a:gridCol w="1296262"/>
                <a:gridCol w="1296262"/>
              </a:tblGrid>
              <a:tr h="5400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Таблица №1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6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Задания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№1</a:t>
                      </a:r>
                      <a:endParaRPr lang="ru-RU" sz="1400" b="1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№2</a:t>
                      </a:r>
                      <a:endParaRPr lang="ru-RU" sz="1400" b="1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№3</a:t>
                      </a:r>
                      <a:endParaRPr lang="ru-RU" sz="1400" b="1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№4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№5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2" marR="59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77857845_bogatyr-club-p-shablon-dlya-prezentatsii-matematika-foni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«</a:t>
            </a:r>
            <a:r>
              <a:rPr lang="ru-RU" dirty="0" err="1" smtClean="0">
                <a:solidFill>
                  <a:srgbClr val="7030A0"/>
                </a:solidFill>
              </a:rPr>
              <a:t>Выше-ниже</a:t>
            </a:r>
            <a:r>
              <a:rPr lang="ru-RU" dirty="0" smtClean="0">
                <a:solidFill>
                  <a:srgbClr val="7030A0"/>
                </a:solidFill>
              </a:rPr>
              <a:t>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2071678"/>
            <a:ext cx="8136904" cy="3000396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3419475" algn="ctr"/>
              </a:tabLst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число 2,5 стало холоднее на 1,5	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19475" algn="ctr"/>
              </a:tabLst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число -4 стало теплее на 6 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19475" algn="ctr"/>
              </a:tabLst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число 7,5 стало холоднее на 8,5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3419475" algn="ctr"/>
              </a:tabLst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число 0 стало холоднее на 2 и потом теплее на 5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429974" y="74711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9475" algn="ct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77857845_bogatyr-club-p-shablon-dlya-prezentatsii-matematika-foni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9592" y="3284984"/>
            <a:ext cx="7340352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7772400" cy="1500187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500124" y="292494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692696"/>
          <a:ext cx="7992888" cy="2238365"/>
        </p:xfrm>
        <a:graphic>
          <a:graphicData uri="http://schemas.openxmlformats.org/drawingml/2006/table">
            <a:tbl>
              <a:tblPr/>
              <a:tblGrid>
                <a:gridCol w="1576228"/>
                <a:gridCol w="1232084"/>
                <a:gridCol w="632662"/>
                <a:gridCol w="519466"/>
                <a:gridCol w="1468137"/>
                <a:gridCol w="865226"/>
                <a:gridCol w="864355"/>
                <a:gridCol w="834730"/>
              </a:tblGrid>
              <a:tr h="3480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Таблица №2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03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Задания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№1</a:t>
                      </a:r>
                      <a:endParaRPr lang="ru-RU" sz="16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№2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№3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№4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№5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0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2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-7539161"/>
            <a:ext cx="8676456" cy="1531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056" rIns="358662" bIns="457056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№1-№4: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-нет ошибок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одна ошибка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две ошибки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более двух ошибок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к задаче: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нет ошибок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одна ошибка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две ошибки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нет правильного ответа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85</Words>
  <Application>Microsoft Office PowerPoint</Application>
  <PresentationFormat>Экран (4:3)</PresentationFormat>
  <Paragraphs>150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«Сложение  положительных и отрицательных чисел  с помощью  координатной прямой»</vt:lpstr>
      <vt:lpstr>«Горячее-холодное»</vt:lpstr>
      <vt:lpstr>критерии: «5» - нет ошибок «4» - 1 ошибка «3» - 2 ошибки «2» - более 2-х ошибок   </vt:lpstr>
      <vt:lpstr>«Выше-ниже»</vt:lpstr>
      <vt:lpstr>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Сложение положительных и отрицательных чисел с помощью координатной прямой»</dc:title>
  <dc:creator>User</dc:creator>
  <cp:lastModifiedBy>ШКОЛА</cp:lastModifiedBy>
  <cp:revision>9</cp:revision>
  <dcterms:created xsi:type="dcterms:W3CDTF">2024-02-28T03:40:35Z</dcterms:created>
  <dcterms:modified xsi:type="dcterms:W3CDTF">2024-03-13T10:57:08Z</dcterms:modified>
</cp:coreProperties>
</file>