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83" r:id="rId2"/>
    <p:sldId id="265" r:id="rId3"/>
    <p:sldId id="263" r:id="rId4"/>
    <p:sldId id="280" r:id="rId5"/>
    <p:sldId id="268" r:id="rId6"/>
    <p:sldId id="282" r:id="rId7"/>
    <p:sldId id="281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1360299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Презентация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к конспекту непосредственной </a:t>
            </a:r>
            <a:r>
              <a:rPr lang="ru-RU" sz="2800" dirty="0" smtClean="0"/>
              <a:t>образовательной деятельности </a:t>
            </a:r>
          </a:p>
          <a:p>
            <a:pPr algn="ctr"/>
            <a:r>
              <a:rPr lang="ru-RU" sz="2800" dirty="0" smtClean="0"/>
              <a:t>по речевому развитию (обучение грамоте) в подготовительной группе </a:t>
            </a:r>
          </a:p>
          <a:p>
            <a:pPr algn="ctr"/>
            <a:r>
              <a:rPr lang="ru-RU" sz="2800" dirty="0" smtClean="0"/>
              <a:t>комбинированной направленности для детей с ТНР</a:t>
            </a:r>
          </a:p>
          <a:p>
            <a:pPr algn="ctr"/>
            <a:r>
              <a:rPr lang="ru-RU" sz="2800" dirty="0" smtClean="0"/>
              <a:t>по теме:</a:t>
            </a:r>
            <a:r>
              <a:rPr lang="ru-RU" sz="2800" b="1" dirty="0" smtClean="0"/>
              <a:t> «Звуки Х, </a:t>
            </a:r>
            <a:r>
              <a:rPr lang="ru-RU" sz="2800" b="1" dirty="0" err="1" smtClean="0"/>
              <a:t>Хь</a:t>
            </a:r>
            <a:r>
              <a:rPr lang="ru-RU" sz="2800" b="1" dirty="0" smtClean="0"/>
              <a:t>. Буква Х»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6240" y="5100844"/>
            <a:ext cx="697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Автор: Ирина Сергеевна </a:t>
            </a:r>
            <a:r>
              <a:rPr lang="ru-RU" sz="2400" dirty="0" err="1" smtClean="0"/>
              <a:t>Носкова</a:t>
            </a:r>
            <a:r>
              <a:rPr lang="ru-RU" sz="2400" dirty="0" smtClean="0"/>
              <a:t>, учитель-логопед.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20309567">
            <a:off x="1722019" y="3058898"/>
            <a:ext cx="1800000" cy="180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7844874">
            <a:off x="7316129" y="2768386"/>
            <a:ext cx="1800000" cy="180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" name="Picture 2" descr="https://i.pinimg.com/originals/67/96/56/679656dedd1c2847ee90cd13ba3a1e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3650" y="378000"/>
            <a:ext cx="648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358" y="985405"/>
            <a:ext cx="45243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104" y="1013114"/>
            <a:ext cx="45243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04394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181" y="221673"/>
            <a:ext cx="9685076" cy="6356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s://i.pinimg.com/originals/67/96/56/679656dedd1c2847ee90cd13ba3a1e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35101" y="4253346"/>
            <a:ext cx="2604654" cy="26046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.pinimg.com/originals/67/96/56/679656dedd1c2847ee90cd13ba3a1e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6373" y="2874400"/>
            <a:ext cx="3600000" cy="3600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829237" y="785885"/>
            <a:ext cx="1260000" cy="1260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9237" y="2032362"/>
            <a:ext cx="1260000" cy="1260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9236" y="3279704"/>
            <a:ext cx="1260000" cy="1260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0002" y="2032795"/>
            <a:ext cx="1260000" cy="1260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2328" y="2047082"/>
            <a:ext cx="1260000" cy="1260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4986" y="2047082"/>
            <a:ext cx="1260000" cy="1260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0941" y="2794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31159" y="235764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97245" y="815459"/>
            <a:ext cx="6896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</a:t>
            </a:r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23696" y="2044184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</a:t>
            </a:r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37971" y="3315772"/>
            <a:ext cx="809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</a:t>
            </a:r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80508" y="2058471"/>
            <a:ext cx="9909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</a:t>
            </a:r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37821" y="2072758"/>
            <a:ext cx="6896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</a:t>
            </a:r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23846" y="2058472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</a:t>
            </a:r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2614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.pinimg.com/originals/67/96/56/679656dedd1c2847ee90cd13ba3a1e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6373" y="2874400"/>
            <a:ext cx="3600000" cy="3600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829237" y="785885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9237" y="2032362"/>
            <a:ext cx="1260000" cy="1260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9236" y="3279704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0002" y="2032795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2328" y="2047082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4986" y="2047082"/>
            <a:ext cx="1260000" cy="1260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0941" y="2794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31159" y="235764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2614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14" y="437430"/>
            <a:ext cx="9369689" cy="513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rot="20992906">
            <a:off x="7769102" y="4721444"/>
            <a:ext cx="1260000" cy="12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908577">
            <a:off x="10609194" y="4236968"/>
            <a:ext cx="1260000" cy="126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" name="Picture 2" descr="https://i.pinimg.com/originals/67/96/56/679656dedd1c2847ee90cd13ba3a1e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2887" y="3645491"/>
            <a:ext cx="2880000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40592" y="1340934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5355" y="2172206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12591" y="3294424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906" y="3132068"/>
            <a:ext cx="360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72734" y="2674868"/>
            <a:ext cx="360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7850" y="1401240"/>
            <a:ext cx="360000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48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52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ira</cp:lastModifiedBy>
  <cp:revision>117</cp:revision>
  <dcterms:created xsi:type="dcterms:W3CDTF">2022-05-18T09:26:04Z</dcterms:created>
  <dcterms:modified xsi:type="dcterms:W3CDTF">2022-11-23T10:11:36Z</dcterms:modified>
</cp:coreProperties>
</file>