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1" r:id="rId10"/>
    <p:sldId id="276" r:id="rId11"/>
    <p:sldId id="263" r:id="rId12"/>
    <p:sldId id="264" r:id="rId13"/>
    <p:sldId id="265" r:id="rId14"/>
    <p:sldId id="266" r:id="rId15"/>
    <p:sldId id="275" r:id="rId16"/>
    <p:sldId id="272" r:id="rId17"/>
    <p:sldId id="268" r:id="rId18"/>
    <p:sldId id="274" r:id="rId19"/>
    <p:sldId id="269" r:id="rId20"/>
    <p:sldId id="270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4660"/>
  </p:normalViewPr>
  <p:slideViewPr>
    <p:cSldViewPr>
      <p:cViewPr varScale="1">
        <p:scale>
          <a:sx n="56" d="100"/>
          <a:sy n="56" d="100"/>
        </p:scale>
        <p:origin x="-23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FDF352-A4A1-432A-B405-74651B407CB2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0529A-E2A1-461F-827C-FF4306865D9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9;&#1088;&#1086;&#1082;-2018\2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9;&#1088;&#1086;&#1082;-2018\3.mp3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9;&#1088;&#1086;&#1082;-2018\1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1947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2060"/>
                </a:solidFill>
              </a:rPr>
              <a:t>Урок </a:t>
            </a:r>
            <a:br>
              <a:rPr lang="ru-RU" sz="8800" dirty="0" smtClean="0">
                <a:solidFill>
                  <a:srgbClr val="002060"/>
                </a:solidFill>
              </a:rPr>
            </a:br>
            <a:r>
              <a:rPr lang="ru-RU" sz="8800" dirty="0" smtClean="0">
                <a:solidFill>
                  <a:srgbClr val="002060"/>
                </a:solidFill>
              </a:rPr>
              <a:t>русского языка</a:t>
            </a:r>
            <a:endParaRPr lang="ru-RU" sz="8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zwalls.ru-12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143380"/>
            <a:ext cx="3121025" cy="23415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Весенние зарисовки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З..стучала  за окошком звонкая  капель. 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Пр..мчались зимние дни. Только легкий морозец все не с..берется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ропотно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п..бежать вслед за зимой, еще пытается по утрам  весну пр..пугнуть. А она  пр..шла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..шумно. Солнце пр..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гревает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день длинный - пр..длинный стал.   Пр..красно  вокруг становится.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Все весной дышит.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5724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Правописание приставок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-пре- и -при-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967335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Научиться определять, в каких случаях следует писать приставку при-, а в каких – приставку пре-.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43834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9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643966" cy="607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1.Пришить, приклеить, пристроить, привязать.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Присоединение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2.Приплыть, прилететь, прибежать, принести.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Приближение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3.Пришкольный, привокзальный, приграничный, приморский. 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Нахождение вблизи чего-либо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4.Приоткрыть, присесть, приумолкнуть, приостановить.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Неполнота действия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5.Превредный, прескверный, премудрый, предобрый.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Значение приставки близко к значению очень.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6.Преградить, прервать, предание, преступить.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Можно заменить приставкой пере-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русском языке есть приставки   при- и  пре- ,   употребление которых  зависит от их значения.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Приставка   при-   обозначает: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приближение: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приехать,   приблизиться;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присоединение: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пришить,   прибить;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неполноту действия: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привстать,   приоткрыть;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нахождение вблизи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чего-либо:          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пригород, пришкольный;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28343"/>
            <a:ext cx="8358246" cy="563231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Приставка   пре-   соответствует по значению: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слову очень, которым можно заменить приставку пре- :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предобрый        ( = очень добрый ), 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преинтересный   ( = очень интересный );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приставке   пере- , которой можно заменить приставку   пре- :   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преграда   ( = перегородить ),   прервать   ( = перервать ).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ome\Desktop\4238988-images-of-na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3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9001125" cy="56007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ПРИСТАВКИ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2357422" y="2571744"/>
            <a:ext cx="142876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при</a:t>
            </a:r>
            <a:endParaRPr lang="ru-RU" sz="3600" dirty="0"/>
          </a:p>
        </p:txBody>
      </p:sp>
      <p:sp>
        <p:nvSpPr>
          <p:cNvPr id="24" name="Овал 23"/>
          <p:cNvSpPr/>
          <p:nvPr/>
        </p:nvSpPr>
        <p:spPr>
          <a:xfrm>
            <a:off x="7500958" y="2357430"/>
            <a:ext cx="141446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пре</a:t>
            </a:r>
            <a:endParaRPr lang="ru-RU" sz="36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215074" y="1428736"/>
            <a:ext cx="1428760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750331" y="1821645"/>
            <a:ext cx="1000132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0" y="4071942"/>
            <a:ext cx="300036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приближение</a:t>
            </a:r>
            <a:endParaRPr lang="ru-RU" sz="2400" dirty="0"/>
          </a:p>
        </p:txBody>
      </p:sp>
      <p:sp>
        <p:nvSpPr>
          <p:cNvPr id="39" name="Овал 38"/>
          <p:cNvSpPr/>
          <p:nvPr/>
        </p:nvSpPr>
        <p:spPr>
          <a:xfrm>
            <a:off x="142844" y="1785926"/>
            <a:ext cx="214314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неполнота действия</a:t>
            </a:r>
            <a:endParaRPr lang="ru-RU" sz="2000" dirty="0"/>
          </a:p>
        </p:txBody>
      </p:sp>
      <p:sp>
        <p:nvSpPr>
          <p:cNvPr id="43" name="Овал 42"/>
          <p:cNvSpPr/>
          <p:nvPr/>
        </p:nvSpPr>
        <p:spPr>
          <a:xfrm>
            <a:off x="3929058" y="2000240"/>
            <a:ext cx="17859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близость</a:t>
            </a:r>
            <a:endParaRPr lang="ru-RU" sz="2000" dirty="0"/>
          </a:p>
        </p:txBody>
      </p:sp>
      <p:sp>
        <p:nvSpPr>
          <p:cNvPr id="44" name="Овал 43"/>
          <p:cNvSpPr/>
          <p:nvPr/>
        </p:nvSpPr>
        <p:spPr>
          <a:xfrm>
            <a:off x="3071802" y="4143380"/>
            <a:ext cx="335758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присоединение</a:t>
            </a:r>
            <a:endParaRPr lang="ru-RU" sz="240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10800000" flipV="1">
            <a:off x="6929454" y="3071810"/>
            <a:ext cx="571504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24" idx="4"/>
            <a:endCxn id="82" idx="0"/>
          </p:cNvCxnSpPr>
          <p:nvPr/>
        </p:nvCxnSpPr>
        <p:spPr>
          <a:xfrm rot="5400000">
            <a:off x="7636687" y="3786190"/>
            <a:ext cx="100013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23" idx="3"/>
          </p:cNvCxnSpPr>
          <p:nvPr/>
        </p:nvCxnSpPr>
        <p:spPr>
          <a:xfrm rot="5400000">
            <a:off x="1924460" y="3429745"/>
            <a:ext cx="646535" cy="6378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0800000" flipV="1">
            <a:off x="3643306" y="2571744"/>
            <a:ext cx="285752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143108" y="2643182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23" idx="5"/>
            <a:endCxn id="44" idx="0"/>
          </p:cNvCxnSpPr>
          <p:nvPr/>
        </p:nvCxnSpPr>
        <p:spPr>
          <a:xfrm rot="16200000" flipH="1">
            <a:off x="3804785" y="3197570"/>
            <a:ext cx="717970" cy="1173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7358082" y="4357694"/>
            <a:ext cx="14144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очень</a:t>
            </a:r>
            <a:endParaRPr lang="ru-RU" sz="2400" dirty="0"/>
          </a:p>
        </p:txBody>
      </p:sp>
      <p:sp>
        <p:nvSpPr>
          <p:cNvPr id="83" name="Овал 82"/>
          <p:cNvSpPr/>
          <p:nvPr/>
        </p:nvSpPr>
        <p:spPr>
          <a:xfrm>
            <a:off x="5643570" y="3000372"/>
            <a:ext cx="14287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пере-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/>
              <a:t>     Потрудились — отдохнём, 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     Встанем, глубоко вздохнём. 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     Руки в стороны, вперёд, 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     Влево, вправо поворот. 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     Три наклона, прямо встать.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     Руки вниз и вверх поднять.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     Руки плавно опустили,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     Всем улыбки подарили.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142984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Весенние зарисовки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З..стучала  за окошком звонкая  капель.  П..теплел воздух, п..темнел  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..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 снег.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Пр..мчались зимние дни. Только легкий морозец все не с..берется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ропотно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п..бежать вслед за зимой, еще пытается по утрам  весну пр..пугнуть. А она  пр..шла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..шумно. Солнце пр..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гревает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день длинный - пр..длинный стал. Некогда ..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тдыхать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будить природу надо, весенними цветами и красками украшать.  Пр..красно  вокруг становится.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Все весной дышит.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Заменить словосочетание одним словом с приставкой при- или пре-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35480"/>
            <a:ext cx="8143932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4000" b="1" dirty="0" smtClean="0"/>
              <a:t>1. Расположенный у берега</a:t>
            </a:r>
          </a:p>
          <a:p>
            <a:pPr>
              <a:buNone/>
            </a:pPr>
            <a:r>
              <a:rPr lang="ru-RU" sz="4000" b="1" dirty="0" smtClean="0"/>
              <a:t>2. Задуматься на некоторое время</a:t>
            </a:r>
          </a:p>
          <a:p>
            <a:pPr>
              <a:buNone/>
            </a:pPr>
            <a:r>
              <a:rPr lang="ru-RU" sz="4000" b="1" dirty="0" smtClean="0"/>
              <a:t>3. Участок около школы</a:t>
            </a:r>
          </a:p>
          <a:p>
            <a:pPr>
              <a:buNone/>
            </a:pPr>
            <a:r>
              <a:rPr lang="ru-RU" sz="4000" b="1" dirty="0" smtClean="0"/>
              <a:t>4. Вызывающий восхищение</a:t>
            </a:r>
          </a:p>
          <a:p>
            <a:pPr>
              <a:buNone/>
            </a:pPr>
            <a:r>
              <a:rPr lang="ru-RU" sz="4000" b="1" dirty="0" smtClean="0"/>
              <a:t>5. Немного открыть окно</a:t>
            </a:r>
          </a:p>
          <a:p>
            <a:pPr>
              <a:buNone/>
            </a:pPr>
            <a:r>
              <a:rPr lang="ru-RU" sz="4000" b="1" dirty="0" smtClean="0"/>
              <a:t>6. Спуститься с неба на землю</a:t>
            </a:r>
          </a:p>
          <a:p>
            <a:pPr>
              <a:buNone/>
            </a:pPr>
            <a:r>
              <a:rPr lang="ru-RU" sz="4000" b="1" dirty="0" smtClean="0"/>
              <a:t>7. Очень длинный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ownloads\funny-animal-team-work-635776220493782835-16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2852"/>
            <a:ext cx="6858000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Рефлексия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- Что понравилось больше всего? </a:t>
            </a:r>
          </a:p>
          <a:p>
            <a:r>
              <a:rPr lang="ru-RU" sz="4000" dirty="0" smtClean="0"/>
              <a:t>- Что мешало?</a:t>
            </a:r>
          </a:p>
          <a:p>
            <a:r>
              <a:rPr lang="ru-RU" sz="4000" dirty="0" smtClean="0"/>
              <a:t>- Какое задание было самым трудным?</a:t>
            </a:r>
          </a:p>
          <a:p>
            <a:r>
              <a:rPr lang="ru-RU" sz="4000" dirty="0" smtClean="0"/>
              <a:t>- Что возьмёшь с собой?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868" y="714356"/>
            <a:ext cx="5114932" cy="2786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Урок наш окончен,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выполнен план.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Спасибо, ребята,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Огромное вам. </a:t>
            </a:r>
          </a:p>
        </p:txBody>
      </p:sp>
      <p:pic>
        <p:nvPicPr>
          <p:cNvPr id="1027" name="Picture 3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910810"/>
            <a:ext cx="2857520" cy="22324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571876"/>
            <a:ext cx="56436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 то, что упорно,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Усердно трудились.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знания ваши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Нам всем пригодились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3d-man-sitting-floor-reading-book-idea-bulb-above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2"/>
            <a:ext cx="6429420" cy="72152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3918" y="142852"/>
            <a:ext cx="6788544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928670"/>
            <a:ext cx="58578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Для </a:t>
            </a:r>
            <a:r>
              <a:rPr lang="ru-RU" sz="4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всего в русском языке </a:t>
            </a:r>
            <a:r>
              <a:rPr lang="ru-RU" sz="4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великое </a:t>
            </a:r>
          </a:p>
          <a:p>
            <a:pPr algn="ctr"/>
            <a:r>
              <a:rPr lang="ru-RU" sz="4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4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хороших </a:t>
            </a:r>
            <a:r>
              <a:rPr lang="ru-RU" sz="4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слов. Одним из них является слово «смысл</a:t>
            </a: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4000" i="1" dirty="0">
                <a:solidFill>
                  <a:srgbClr val="7030A0"/>
                </a:solidFill>
              </a:rPr>
              <a:t> </a:t>
            </a:r>
            <a:r>
              <a:rPr lang="ru-RU" sz="4000" i="1" dirty="0" smtClean="0">
                <a:solidFill>
                  <a:srgbClr val="7030A0"/>
                </a:solidFill>
              </a:rPr>
              <a:t>     К. Г. Паустовский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Home\Desktop\13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00039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785794"/>
            <a:ext cx="54292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«Смысл» 1.Содержание,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значение чего-нибудь, постигаемое разумом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(смысл слова)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1005828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357190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Загадка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/>
              <a:t> Перед корнем есть часть слова,</a:t>
            </a:r>
          </a:p>
          <a:p>
            <a:pPr>
              <a:buNone/>
            </a:pPr>
            <a:r>
              <a:rPr lang="ru-RU" sz="4400" dirty="0" smtClean="0"/>
              <a:t> Слитно пишется она.</a:t>
            </a:r>
          </a:p>
          <a:p>
            <a:pPr>
              <a:buNone/>
            </a:pPr>
            <a:r>
              <a:rPr lang="ru-RU" sz="4400" dirty="0" smtClean="0"/>
              <a:t> С её помощью, ребята,</a:t>
            </a:r>
          </a:p>
          <a:p>
            <a:pPr>
              <a:buNone/>
            </a:pPr>
            <a:r>
              <a:rPr lang="ru-RU" sz="4400" dirty="0" smtClean="0"/>
              <a:t> Образуются слова.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785794"/>
            <a:ext cx="80724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Весенние зарисовки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З..стучала  за окошком звонкая  капель.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Пр..мчались зимние дни. Только легкий морозец все не с..берется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ропотно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п..бежать вслед за зимой, еще пытается по утрам  весну пр..пугнуть. А она  пр..шла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..шумно. Солнце пр..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гревает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день длинный - пр..длинный стал.   Пр..красно  вокруг становится.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Все весной дышит.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86710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1651</TotalTime>
  <Words>636</Words>
  <Application>Microsoft Office PowerPoint</Application>
  <PresentationFormat>Экран (4:3)</PresentationFormat>
  <Paragraphs>92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Урок  русского языка</vt:lpstr>
      <vt:lpstr>Слайд 2</vt:lpstr>
      <vt:lpstr>Слайд 3</vt:lpstr>
      <vt:lpstr>Слайд 4</vt:lpstr>
      <vt:lpstr>Слайд 5</vt:lpstr>
      <vt:lpstr>Слайд 6</vt:lpstr>
      <vt:lpstr>Слайд 7</vt:lpstr>
      <vt:lpstr>Загадка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Физкультминутка</vt:lpstr>
      <vt:lpstr>Слайд 18</vt:lpstr>
      <vt:lpstr>Заменить словосочетание одним словом с приставкой при- или пре-</vt:lpstr>
      <vt:lpstr>Рефлексия</vt:lpstr>
      <vt:lpstr>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</dc:title>
  <dc:creator>Home</dc:creator>
  <cp:lastModifiedBy>Home</cp:lastModifiedBy>
  <cp:revision>19</cp:revision>
  <dcterms:created xsi:type="dcterms:W3CDTF">2018-01-06T17:59:21Z</dcterms:created>
  <dcterms:modified xsi:type="dcterms:W3CDTF">2018-03-23T13:56:33Z</dcterms:modified>
</cp:coreProperties>
</file>