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1" r:id="rId3"/>
    <p:sldId id="256" r:id="rId4"/>
    <p:sldId id="277" r:id="rId5"/>
    <p:sldId id="280" r:id="rId6"/>
    <p:sldId id="279" r:id="rId7"/>
    <p:sldId id="281" r:id="rId8"/>
    <p:sldId id="262" r:id="rId9"/>
    <p:sldId id="266" r:id="rId10"/>
    <p:sldId id="263" r:id="rId11"/>
    <p:sldId id="268" r:id="rId12"/>
    <p:sldId id="273" r:id="rId13"/>
    <p:sldId id="265" r:id="rId14"/>
    <p:sldId id="267" r:id="rId15"/>
    <p:sldId id="272" r:id="rId16"/>
    <p:sldId id="274" r:id="rId17"/>
    <p:sldId id="276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2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2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8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8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4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9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7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2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0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8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l="-2000" t="-4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199B-A701-45F2-AB6B-CA77F54B3EC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3BE3-1310-4BCF-9E4E-D664FD5A9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1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sites.google.com/site/tzarschool/home/fotoarhi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d/edit?hl=ru&amp;mid=1qBmKHnaJQwT7iN2UV_K21iXs-Losa-aF&amp;ll=61.29015255194311,37.113012&amp;z=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Девятнадцатое октября</a:t>
            </a:r>
            <a:br>
              <a:rPr lang="ru-RU" dirty="0" smtClean="0"/>
            </a:br>
            <a:r>
              <a:rPr lang="ru-RU" dirty="0" smtClean="0"/>
              <a:t>Классная работа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73620"/>
            <a:ext cx="11477626" cy="6516547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/>
              <a:t>Создан Лицей по указу  </a:t>
            </a:r>
            <a:r>
              <a:rPr lang="ru-RU" sz="2200" b="1" i="1" dirty="0"/>
              <a:t>Александра I </a:t>
            </a:r>
            <a:r>
              <a:rPr lang="ru-RU" sz="2200" dirty="0"/>
              <a:t>от 1810 года, и открыл свои двери в 1811 году в Царском селе, в одном из </a:t>
            </a:r>
            <a:r>
              <a:rPr lang="ru-RU" sz="2200" b="1" i="1" dirty="0"/>
              <a:t>флигелей</a:t>
            </a:r>
            <a:r>
              <a:rPr lang="ru-RU" sz="2200" dirty="0"/>
              <a:t> Царскосельского дворца, бок о бок с царской семьей. </a:t>
            </a:r>
            <a:r>
              <a:rPr lang="ru-RU" sz="2200" dirty="0" smtClean="0"/>
              <a:t>По </a:t>
            </a:r>
            <a:r>
              <a:rPr lang="ru-RU" sz="2200" dirty="0"/>
              <a:t>замыслу создателей, Царскосельский лицей был изначально </a:t>
            </a:r>
            <a:r>
              <a:rPr lang="ru-RU" sz="2200" b="1" i="1" dirty="0"/>
              <a:t>привилегированным</a:t>
            </a:r>
            <a:r>
              <a:rPr lang="ru-RU" sz="2200" dirty="0"/>
              <a:t> учебным </a:t>
            </a:r>
            <a:r>
              <a:rPr lang="ru-RU" sz="2200" dirty="0" smtClean="0"/>
              <a:t>заведением </a:t>
            </a:r>
            <a:r>
              <a:rPr lang="ru-RU" sz="2200" dirty="0"/>
              <a:t>для дворянских детей. Основная цель – подготовка высокообразованных государственных </a:t>
            </a:r>
            <a:r>
              <a:rPr lang="ru-RU" sz="2200" dirty="0" smtClean="0"/>
              <a:t>чиновников.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/>
              <a:t>Открытие </a:t>
            </a:r>
            <a:r>
              <a:rPr lang="ru-RU" sz="2200" dirty="0"/>
              <a:t>Лицея состоялось 19 октября 1811 года, и  было обставлено с особой торжественностью. После </a:t>
            </a:r>
            <a:r>
              <a:rPr lang="ru-RU" sz="2200" b="1" i="1" dirty="0"/>
              <a:t>обедни</a:t>
            </a:r>
            <a:r>
              <a:rPr lang="ru-RU" sz="2200" dirty="0"/>
              <a:t> из дворцовой церкви (стала впоследствии лицейской церковью),  </a:t>
            </a:r>
            <a:r>
              <a:rPr lang="ru-RU" sz="2200" b="1" i="1" dirty="0"/>
              <a:t>процессия</a:t>
            </a:r>
            <a:r>
              <a:rPr lang="ru-RU" sz="2200" dirty="0"/>
              <a:t> двинулась по длинным внутренним коридорам в лицейский </a:t>
            </a:r>
            <a:r>
              <a:rPr lang="ru-RU" sz="2200" dirty="0" smtClean="0"/>
              <a:t>флигель.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/>
              <a:t>Впереди </a:t>
            </a:r>
            <a:r>
              <a:rPr lang="ru-RU" sz="2200" dirty="0"/>
              <a:t>шло </a:t>
            </a:r>
            <a:r>
              <a:rPr lang="ru-RU" sz="2200" b="1" i="1" dirty="0"/>
              <a:t>духовенство</a:t>
            </a:r>
            <a:r>
              <a:rPr lang="ru-RU" sz="2200" dirty="0"/>
              <a:t> с певчими, за ними Император Александр, обе Императрицы - Мария Федоровна (мать Императора) и Елизавета Алексеевна (супруга), великая княжна Анна Павловна, наследник </a:t>
            </a:r>
            <a:r>
              <a:rPr lang="ru-RU" sz="2200" b="1" i="1" dirty="0"/>
              <a:t>цесаревич</a:t>
            </a:r>
            <a:r>
              <a:rPr lang="ru-RU" sz="2200" dirty="0"/>
              <a:t> Константин Павлович. Дальше - придворные, министры, члены недавно созданного Государственного Совета и «многие другие знаменитые особы», персонал Лицея, лицеисты, их родственники</a:t>
            </a:r>
            <a:r>
              <a:rPr lang="ru-RU" sz="2200" dirty="0" smtClean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*</a:t>
            </a:r>
            <a:r>
              <a:rPr lang="ru-RU" sz="2200" b="1" dirty="0"/>
              <a:t>Сноска</a:t>
            </a:r>
            <a:r>
              <a:rPr lang="ru-RU" sz="2200" dirty="0"/>
              <a:t> — примечание к тексту, библиографическая справка, перевод, толкование, помещаемые в нижней части полосы книги (подстрочные сноски) или в конце книги под порядковым номером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89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263" y="219918"/>
            <a:ext cx="10925537" cy="66380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Занятия в Лицее начинались 1 августа и проходили до 1 </a:t>
            </a:r>
            <a:r>
              <a:rPr lang="ru-RU" dirty="0" smtClean="0"/>
              <a:t>июля.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                                    </a:t>
            </a:r>
            <a:r>
              <a:rPr lang="ru-RU" dirty="0" smtClean="0"/>
              <a:t>Июль – месяц «</a:t>
            </a:r>
            <a:r>
              <a:rPr lang="ru-RU" dirty="0"/>
              <a:t>вакаций» (каникул)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/>
              <a:t>06.00 - 07.00 </a:t>
            </a:r>
            <a:r>
              <a:rPr lang="ru-RU" dirty="0"/>
              <a:t>- общий подъем, утренняя молитва,  повторение заданий преподавателей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/>
              <a:t>07.00 - 09.00 </a:t>
            </a:r>
            <a:r>
              <a:rPr lang="ru-RU" dirty="0"/>
              <a:t>- </a:t>
            </a:r>
            <a:r>
              <a:rPr lang="ru-RU" dirty="0" smtClean="0"/>
              <a:t>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10.00 </a:t>
            </a:r>
            <a:r>
              <a:rPr lang="ru-RU" b="1" dirty="0"/>
              <a:t>- 11.00 </a:t>
            </a:r>
            <a:r>
              <a:rPr lang="ru-RU" dirty="0"/>
              <a:t>- завтрак, прогулка в парке</a:t>
            </a:r>
          </a:p>
          <a:p>
            <a:pPr marL="0" indent="0">
              <a:buNone/>
            </a:pPr>
            <a:r>
              <a:rPr lang="ru-RU" b="1" dirty="0" smtClean="0"/>
              <a:t>11.00 </a:t>
            </a:r>
            <a:r>
              <a:rPr lang="ru-RU" b="1" dirty="0"/>
              <a:t>- 12.00 </a:t>
            </a:r>
            <a:r>
              <a:rPr lang="ru-RU" dirty="0"/>
              <a:t>- </a:t>
            </a:r>
            <a:r>
              <a:rPr lang="ru-RU" dirty="0" smtClean="0"/>
              <a:t>_________________________________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13.00 </a:t>
            </a:r>
            <a:r>
              <a:rPr lang="ru-RU" b="1" dirty="0"/>
              <a:t>- 14.00 </a:t>
            </a:r>
            <a:r>
              <a:rPr lang="ru-RU" dirty="0"/>
              <a:t>- обед , короткий перерыв</a:t>
            </a:r>
          </a:p>
          <a:p>
            <a:pPr marL="0" indent="0">
              <a:buNone/>
            </a:pPr>
            <a:r>
              <a:rPr lang="ru-RU" b="1" dirty="0" smtClean="0"/>
              <a:t>14.00</a:t>
            </a:r>
            <a:r>
              <a:rPr lang="ru-RU" b="1" dirty="0"/>
              <a:t> - 15.00 </a:t>
            </a:r>
            <a:r>
              <a:rPr lang="ru-RU" dirty="0"/>
              <a:t>- занятия по чистописанию и рисованию</a:t>
            </a:r>
          </a:p>
          <a:p>
            <a:pPr marL="0" indent="0">
              <a:buNone/>
            </a:pPr>
            <a:r>
              <a:rPr lang="ru-RU" b="1" dirty="0" smtClean="0"/>
              <a:t>15.00 </a:t>
            </a:r>
            <a:r>
              <a:rPr lang="ru-RU" b="1" dirty="0"/>
              <a:t>- 17.00</a:t>
            </a:r>
            <a:r>
              <a:rPr lang="ru-RU" dirty="0"/>
              <a:t> - </a:t>
            </a:r>
            <a:r>
              <a:rPr lang="ru-RU" dirty="0" smtClean="0"/>
              <a:t>_________________________________</a:t>
            </a:r>
          </a:p>
          <a:p>
            <a:pPr marL="0" indent="0">
              <a:buNone/>
            </a:pPr>
            <a:r>
              <a:rPr lang="ru-RU" b="1" dirty="0" smtClean="0"/>
              <a:t>17.00 </a:t>
            </a:r>
            <a:r>
              <a:rPr lang="ru-RU" b="1" dirty="0"/>
              <a:t>- 18.00 </a:t>
            </a:r>
            <a:r>
              <a:rPr lang="ru-RU" dirty="0"/>
              <a:t>- отдых, полдник, прогулка, игры и гимнастические упражнения</a:t>
            </a:r>
          </a:p>
          <a:p>
            <a:pPr marL="0" indent="0">
              <a:buNone/>
            </a:pPr>
            <a:r>
              <a:rPr lang="ru-RU" b="1" dirty="0" smtClean="0"/>
              <a:t>18.00 </a:t>
            </a:r>
            <a:r>
              <a:rPr lang="ru-RU" b="1" dirty="0"/>
              <a:t>- 20.30 </a:t>
            </a:r>
            <a:r>
              <a:rPr lang="ru-RU" dirty="0"/>
              <a:t>- вспомогательный класс (повторение уроков)</a:t>
            </a:r>
          </a:p>
          <a:p>
            <a:pPr marL="0" indent="0">
              <a:buNone/>
            </a:pPr>
            <a:r>
              <a:rPr lang="ru-RU" b="1" dirty="0" smtClean="0"/>
              <a:t>20.30 </a:t>
            </a:r>
            <a:r>
              <a:rPr lang="ru-RU" b="1" dirty="0"/>
              <a:t>- 21.00 </a:t>
            </a:r>
            <a:r>
              <a:rPr lang="ru-RU" dirty="0"/>
              <a:t>- ужин, отдых</a:t>
            </a:r>
          </a:p>
          <a:p>
            <a:pPr marL="0" indent="0">
              <a:buNone/>
            </a:pPr>
            <a:r>
              <a:rPr lang="ru-RU" b="1" dirty="0" smtClean="0"/>
              <a:t>21.00 </a:t>
            </a:r>
            <a:r>
              <a:rPr lang="ru-RU" b="1" dirty="0"/>
              <a:t>- 22.00 </a:t>
            </a:r>
            <a:r>
              <a:rPr lang="ru-RU" dirty="0"/>
              <a:t>- вечерняя молитва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/>
              <a:t>22.00 - 06.00 </a:t>
            </a:r>
            <a:r>
              <a:rPr lang="ru-RU" dirty="0"/>
              <a:t>- </a:t>
            </a:r>
            <a:r>
              <a:rPr lang="ru-RU" dirty="0" smtClean="0"/>
              <a:t>сон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114" y="381965"/>
            <a:ext cx="10948686" cy="57949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Основными дисциплинами были родной и иностранные языки (русский, латынь, французский, немецкий), точные науки – алгебра, геометрия, тригонометрия и физика, нравственные науки – основы логики, закон Божий, философия, гуманитарные предметы – история, хронология, география, а также риторика, танцы, изобразительное искусство и физическое воспитание, на уроках которого лицеисты занимались гимнастикой, плаванием, фехтованием и верховой ездой.</a:t>
            </a:r>
          </a:p>
        </p:txBody>
      </p:sp>
    </p:spTree>
    <p:extLst>
      <p:ext uri="{BB962C8B-B14F-4D97-AF65-F5344CB8AC3E}">
        <p14:creationId xmlns:p14="http://schemas.microsoft.com/office/powerpoint/2010/main" val="7275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367" y="405114"/>
            <a:ext cx="11064433" cy="5771849"/>
          </a:xfrm>
        </p:spPr>
        <p:txBody>
          <a:bodyPr>
            <a:normAutofit lnSpcReduction="10000"/>
          </a:bodyPr>
          <a:lstStyle/>
          <a:p>
            <a:pPr marL="0" indent="457200" algn="ctr">
              <a:lnSpc>
                <a:spcPct val="100000"/>
              </a:lnSpc>
              <a:buNone/>
            </a:pPr>
            <a:r>
              <a:rPr lang="ru-RU" b="1" dirty="0" smtClean="0"/>
              <a:t>Прочитайте текст. Придумайте вопрос, который помог бы вам определить, как ваши одноклассники поняли этот отрывок.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dirty="0" smtClean="0"/>
              <a:t>Одна </a:t>
            </a:r>
            <a:r>
              <a:rPr lang="ru-RU" dirty="0"/>
              <a:t>из самых известных традиций в Лицее – традиция после выпускных экзаменов разбивать лицейский колокол, который в течение шести лет собирал учеников на занятия. Каждый выпускник брал себе на память осколок, чтобы на всю жизнь сохранить частичку любви, тепла, заботы, которыми они были окружены в стенах Лицея, ставшего для многих вторым </a:t>
            </a:r>
            <a:r>
              <a:rPr lang="ru-RU" dirty="0" smtClean="0"/>
              <a:t>домом.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dirty="0" smtClean="0"/>
              <a:t>Для </a:t>
            </a:r>
            <a:r>
              <a:rPr lang="ru-RU" dirty="0"/>
              <a:t>самого первого выпуска из осколков колокола Энгельгардт распорядился изготовить памятные кольца. Чугунное кольцо в виде переплетенных в дружеском рукопожатии рук стало для Пушкина и его лицейских товарищей бесценной реликвией и священным талисманом. Эти кольца директор надел выпускникам лицея - и они стали «</a:t>
            </a:r>
            <a:r>
              <a:rPr lang="ru-RU" dirty="0" err="1"/>
              <a:t>чугунниками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0395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171463" cy="687580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71" y="8900"/>
            <a:ext cx="3163253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748" y="17802"/>
            <a:ext cx="3163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5088"/>
          </a:xfrm>
        </p:spPr>
        <p:txBody>
          <a:bodyPr>
            <a:normAutofit/>
          </a:bodyPr>
          <a:lstStyle/>
          <a:p>
            <a:r>
              <a:rPr lang="ru-RU" smtClean="0"/>
              <a:t>Изучите </a:t>
            </a:r>
            <a:r>
              <a:rPr lang="ru-RU" smtClean="0">
                <a:hlinkClick r:id="rId2"/>
              </a:rPr>
              <a:t>фотоархив Лицея</a:t>
            </a:r>
            <a:r>
              <a:rPr lang="ru-RU" smtClean="0"/>
              <a:t> </a:t>
            </a:r>
            <a:r>
              <a:rPr lang="ru-RU" dirty="0" smtClean="0"/>
              <a:t>и подумайте, какое помещение лучше всего подойдет для проведения бала.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102"/>
            <a:ext cx="12135884" cy="4076898"/>
          </a:xfrm>
        </p:spPr>
      </p:pic>
    </p:spTree>
    <p:extLst>
      <p:ext uri="{BB962C8B-B14F-4D97-AF65-F5344CB8AC3E}">
        <p14:creationId xmlns:p14="http://schemas.microsoft.com/office/powerpoint/2010/main" val="34115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/>
              <a:t>Акрослово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2024"/>
            <a:ext cx="11025851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/>
              <a:t>Л – </a:t>
            </a:r>
          </a:p>
          <a:p>
            <a:pPr marL="0" indent="0">
              <a:buNone/>
            </a:pPr>
            <a:r>
              <a:rPr lang="ru-RU" sz="4400" dirty="0" smtClean="0"/>
              <a:t>И – </a:t>
            </a:r>
          </a:p>
          <a:p>
            <a:pPr marL="0" indent="0">
              <a:buNone/>
            </a:pPr>
            <a:r>
              <a:rPr lang="ru-RU" sz="4400" dirty="0" smtClean="0"/>
              <a:t>Ц – </a:t>
            </a:r>
          </a:p>
          <a:p>
            <a:pPr marL="0" indent="0">
              <a:buNone/>
            </a:pPr>
            <a:r>
              <a:rPr lang="ru-RU" sz="4400" dirty="0" smtClean="0"/>
              <a:t>Е – </a:t>
            </a:r>
          </a:p>
          <a:p>
            <a:pPr marL="0" indent="0">
              <a:buNone/>
            </a:pPr>
            <a:r>
              <a:rPr lang="ru-RU" sz="4400" smtClean="0"/>
              <a:t>Й – 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34815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566" y="284102"/>
            <a:ext cx="3606478" cy="12206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Создать своё облако слов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2" y="1632813"/>
            <a:ext cx="4073506" cy="407350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318685" y="284101"/>
            <a:ext cx="3642540" cy="1220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Сдать </a:t>
            </a:r>
            <a:r>
              <a:rPr lang="ru-RU" smtClean="0"/>
              <a:t>облако слов </a:t>
            </a:r>
            <a:r>
              <a:rPr lang="ru-RU" dirty="0" smtClean="0"/>
              <a:t>на проверку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49" y="1504708"/>
            <a:ext cx="4294208" cy="42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(на выбор)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643" y="1825624"/>
            <a:ext cx="11620981" cy="50323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Создать облако слов о Царскосельском лицее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Составить кроссворд о Царскосельском лицее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Написать сочинение-миниатюру на тему: «Я бы хотел/не хотел учиться в Царскосельском лицее, потому что…»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687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861" y="821802"/>
            <a:ext cx="10856089" cy="6261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/>
              <a:t>Друзья мои, </a:t>
            </a:r>
            <a:r>
              <a:rPr lang="ru-RU" sz="4400" dirty="0" err="1" smtClean="0"/>
              <a:t>пр_красен</a:t>
            </a:r>
            <a:r>
              <a:rPr lang="ru-RU" sz="4400" dirty="0" smtClean="0"/>
              <a:t> </a:t>
            </a:r>
            <a:r>
              <a:rPr lang="ru-RU" sz="4400" dirty="0"/>
              <a:t>наш союз!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>Он, как душа, </a:t>
            </a:r>
            <a:r>
              <a:rPr lang="ru-RU" sz="4400" dirty="0" err="1" smtClean="0"/>
              <a:t>неразд_лим</a:t>
            </a:r>
            <a:r>
              <a:rPr lang="ru-RU" sz="4400" dirty="0" smtClean="0"/>
              <a:t> </a:t>
            </a:r>
            <a:r>
              <a:rPr lang="ru-RU" sz="4400" dirty="0"/>
              <a:t>и вечен —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>Неколебим, свободен и </a:t>
            </a:r>
            <a:r>
              <a:rPr lang="ru-RU" sz="4400" dirty="0" err="1" smtClean="0"/>
              <a:t>бе_печен</a:t>
            </a:r>
            <a:r>
              <a:rPr lang="ru-RU" sz="4400" dirty="0"/>
              <a:t>,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err="1" smtClean="0"/>
              <a:t>Ср_стался</a:t>
            </a:r>
            <a:r>
              <a:rPr lang="ru-RU" sz="4400" dirty="0" smtClean="0"/>
              <a:t> </a:t>
            </a:r>
            <a:r>
              <a:rPr lang="ru-RU" sz="4400" dirty="0"/>
              <a:t>он под сенью дружных муз.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>Куда бы нас </a:t>
            </a:r>
            <a:r>
              <a:rPr lang="ru-RU" sz="4400" dirty="0" smtClean="0"/>
              <a:t>ни </a:t>
            </a:r>
            <a:r>
              <a:rPr lang="ru-RU" sz="4400" dirty="0"/>
              <a:t>бросила судьбина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>И </a:t>
            </a:r>
            <a:r>
              <a:rPr lang="ru-RU" sz="4400" dirty="0" err="1"/>
              <a:t>счастие</a:t>
            </a:r>
            <a:r>
              <a:rPr lang="ru-RU" sz="4400" dirty="0"/>
              <a:t> куда б ни повело,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>Всё те же мы: нам целый мир чужбина;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>Отечество нам Царское </a:t>
            </a:r>
            <a:r>
              <a:rPr lang="ru-RU" sz="4400" dirty="0" smtClean="0"/>
              <a:t>Село.</a:t>
            </a:r>
            <a:endParaRPr lang="ru-RU" sz="4400" dirty="0"/>
          </a:p>
        </p:txBody>
      </p:sp>
      <p:pic>
        <p:nvPicPr>
          <p:cNvPr id="2" name="Aleksandr_Pushkin_-_Druzya_moi_Prekrasen_nash_soyuz_(Gybka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1325" y="6164263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29916" r="23235" b="30751"/>
          <a:stretch/>
        </p:blipFill>
        <p:spPr>
          <a:xfrm>
            <a:off x="1825261" y="0"/>
            <a:ext cx="8507392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t="28330" r="22234" b="24770"/>
          <a:stretch/>
        </p:blipFill>
        <p:spPr>
          <a:xfrm>
            <a:off x="1038224" y="204787"/>
            <a:ext cx="10529185" cy="6357938"/>
          </a:xfrm>
        </p:spPr>
      </p:pic>
    </p:spTree>
    <p:extLst>
      <p:ext uri="{BB962C8B-B14F-4D97-AF65-F5344CB8AC3E}">
        <p14:creationId xmlns:p14="http://schemas.microsoft.com/office/powerpoint/2010/main" val="42517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Работа с </a:t>
            </a:r>
            <a:r>
              <a:rPr lang="ru-RU" sz="5400" dirty="0" smtClean="0"/>
              <a:t>информацией, представленной в различном формате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25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Совершенствование умений осуществлять поиск, анализ, преобразование информации, полученной из разных источников, представлять информацию с учетом заданных условий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6847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Провести анализ различных текстов</a:t>
            </a:r>
          </a:p>
          <a:p>
            <a:r>
              <a:rPr lang="ru-RU" dirty="0" smtClean="0"/>
              <a:t>Работать с информацией, полученной из Интернета</a:t>
            </a:r>
          </a:p>
          <a:p>
            <a:r>
              <a:rPr lang="ru-RU" dirty="0" smtClean="0"/>
              <a:t>Выполнить задания, связанные с преобразованием текстов</a:t>
            </a:r>
          </a:p>
        </p:txBody>
      </p:sp>
    </p:spTree>
    <p:extLst>
      <p:ext uri="{BB962C8B-B14F-4D97-AF65-F5344CB8AC3E}">
        <p14:creationId xmlns:p14="http://schemas.microsoft.com/office/powerpoint/2010/main" val="27408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riiips.com/storage/app/media/excursion/b2/29/7c/4665_ca85df330f02a6f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919" y="682906"/>
            <a:ext cx="11972081" cy="5494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Вопросы по </a:t>
            </a:r>
            <a:r>
              <a:rPr lang="ru-RU" sz="4400" dirty="0">
                <a:hlinkClick r:id="rId2"/>
              </a:rPr>
              <a:t>картам</a:t>
            </a:r>
            <a:r>
              <a:rPr lang="ru-RU" sz="4400" dirty="0"/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/>
              <a:t>По какому адресу находится Царскосельский лицей сейчас?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/>
              <a:t>К какому субъекту РФ относится село Михайловское, где </a:t>
            </a:r>
            <a:r>
              <a:rPr lang="ru-RU" sz="4400" dirty="0" err="1"/>
              <a:t>А.С.Пушкина</a:t>
            </a:r>
            <a:r>
              <a:rPr lang="ru-RU" sz="4400" dirty="0"/>
              <a:t> посетил его лицейский </a:t>
            </a:r>
            <a:r>
              <a:rPr lang="ru-RU" sz="4400" dirty="0" smtClean="0"/>
              <a:t>друг </a:t>
            </a:r>
            <a:r>
              <a:rPr lang="ru-RU" sz="4400" dirty="0" err="1"/>
              <a:t>И.И.Пущин</a:t>
            </a:r>
            <a:r>
              <a:rPr lang="ru-RU" sz="4400" dirty="0"/>
              <a:t>?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64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333</Words>
  <Application>Microsoft Office PowerPoint</Application>
  <PresentationFormat>Широкоэкранный</PresentationFormat>
  <Paragraphs>48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Тема Office</vt:lpstr>
      <vt:lpstr>Девятнадцатое октября Классная работа</vt:lpstr>
      <vt:lpstr>Презентация PowerPoint</vt:lpstr>
      <vt:lpstr>Презентация PowerPoint</vt:lpstr>
      <vt:lpstr>Презентация PowerPoint</vt:lpstr>
      <vt:lpstr>Тема урока</vt:lpstr>
      <vt:lpstr>Цель урока</vt:lpstr>
      <vt:lpstr>Задачи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Изучите фотоархив Лицея и подумайте, какое помещение лучше всего подойдет для проведения бала.</vt:lpstr>
      <vt:lpstr>Акрослово</vt:lpstr>
      <vt:lpstr>Создать своё облако слов</vt:lpstr>
      <vt:lpstr>Домашнее задание (на выбор)</vt:lpstr>
    </vt:vector>
  </TitlesOfParts>
  <Company>Unber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30</cp:revision>
  <dcterms:created xsi:type="dcterms:W3CDTF">2022-10-14T12:33:55Z</dcterms:created>
  <dcterms:modified xsi:type="dcterms:W3CDTF">2022-10-19T09:18:44Z</dcterms:modified>
</cp:coreProperties>
</file>