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62" r:id="rId2"/>
    <p:sldId id="272" r:id="rId3"/>
    <p:sldId id="273" r:id="rId4"/>
    <p:sldId id="265" r:id="rId5"/>
    <p:sldId id="266" r:id="rId6"/>
    <p:sldId id="267" r:id="rId7"/>
    <p:sldId id="268" r:id="rId8"/>
    <p:sldId id="270" r:id="rId9"/>
    <p:sldId id="269" r:id="rId10"/>
    <p:sldId id="274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png.pngtree.com/back_origin_pic/04/50/89/75bdaa82f47284cb442a8b0aff11329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14282" y="642919"/>
            <a:ext cx="9144000" cy="714379"/>
          </a:xfrm>
        </p:spPr>
        <p:txBody>
          <a:bodyPr>
            <a:normAutofit fontScale="90000"/>
          </a:bodyPr>
          <a:lstStyle/>
          <a:p>
            <a:r>
              <a:rPr lang="ru-RU" sz="13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1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МУНИЦИПАЛЬНОЕ</a:t>
            </a:r>
            <a:r>
              <a:rPr lang="en-US" sz="1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1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БЮДЖЕТНОЕ</a:t>
            </a:r>
            <a:r>
              <a:rPr lang="ru-RU" sz="1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1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ДОШКОЛЬНОЕ ОБРАЗОВАТЕЛЬНОЕ УЧРЕЖДЕНИЕ </a:t>
            </a:r>
            <a:br>
              <a:rPr lang="ru-RU" sz="1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1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ДЕТСКИЙ САД №</a:t>
            </a:r>
            <a:r>
              <a:rPr lang="ru-RU" sz="1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41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/>
            </a:r>
            <a:b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</a:b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142976" y="1928802"/>
            <a:ext cx="7500990" cy="2357454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4000" b="1" dirty="0" err="1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Геокешинг</a:t>
            </a:r>
            <a:r>
              <a:rPr lang="ru-RU" sz="4000" b="1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 – </a:t>
            </a:r>
          </a:p>
          <a:p>
            <a:r>
              <a:rPr lang="ru-RU" sz="4000" b="1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как форма организации совместной деятельности детей и взрослых</a:t>
            </a:r>
            <a:endParaRPr lang="ru-RU" sz="4000" b="1" dirty="0">
              <a:ln w="10541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4857760"/>
            <a:ext cx="662473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Самотоева</a:t>
            </a:r>
            <a:r>
              <a:rPr lang="ru-RU" sz="2400" b="1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Наталья Александровна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ln w="10541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г. Армавир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b="1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2020г</a:t>
            </a:r>
            <a:r>
              <a:rPr lang="ru-RU" sz="1400" b="1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. </a:t>
            </a:r>
            <a:endParaRPr lang="ru-RU" sz="1400" b="1" dirty="0" smtClean="0">
              <a:ln w="10541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ng.pngtree.com/back_origin_pic/04/50/89/75bdaa82f47284cb442a8b0aff11329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C:\Users\admin\AppData\Local\Microsoft\Windows\Temporary Internet Files\Content.Word\IMG_20190924_11423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285860"/>
            <a:ext cx="4000528" cy="5214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Users\admin\AppData\Local\Microsoft\Windows\Temporary Internet Files\Content.Word\IMG_20190924_11412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85728"/>
            <a:ext cx="3857652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857225" y="428604"/>
            <a:ext cx="37862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Играем вместе с родителями</a:t>
            </a: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ng.pngtree.com/back_origin_pic/04/50/89/75bdaa82f47284cb442a8b0aff11329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14414" y="2285992"/>
            <a:ext cx="67151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Спасибо за внимание!  </a:t>
            </a:r>
            <a:endParaRPr lang="ru-RU" sz="4400" b="1" dirty="0" smtClean="0">
              <a:ln w="10541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3571876"/>
            <a:ext cx="485776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Контактные данные</a:t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Телефон 8(928)406-00-17</a:t>
            </a:r>
          </a:p>
          <a:p>
            <a:pPr algn="ctr"/>
            <a:r>
              <a:rPr lang="ru-RU" b="1" i="1" dirty="0" smtClean="0">
                <a:solidFill>
                  <a:srgbClr val="660066"/>
                </a:solidFill>
                <a:latin typeface="Bookman Old Style" pitchFamily="18" charset="0"/>
              </a:rPr>
              <a:t/>
            </a:r>
            <a:br>
              <a:rPr lang="ru-RU" b="1" i="1" dirty="0" smtClean="0">
                <a:solidFill>
                  <a:srgbClr val="660066"/>
                </a:solidFill>
                <a:latin typeface="Bookman Old Style" pitchFamily="18" charset="0"/>
              </a:rPr>
            </a:b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E-mail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: </a:t>
            </a:r>
            <a:r>
              <a:rPr lang="en-US" b="1" dirty="0" smtClean="0">
                <a:solidFill>
                  <a:srgbClr val="090EE7"/>
                </a:solidFill>
                <a:latin typeface="Bookman Old Style" pitchFamily="18" charset="0"/>
              </a:rPr>
              <a:t>sna7779@yandex.ru</a:t>
            </a:r>
            <a:endParaRPr lang="ru-RU" b="1" dirty="0" smtClean="0">
              <a:solidFill>
                <a:srgbClr val="090EE7"/>
              </a:solidFill>
              <a:latin typeface="Bookman Old Style" pitchFamily="18" charset="0"/>
            </a:endParaRPr>
          </a:p>
          <a:p>
            <a:pPr algn="ctr"/>
            <a:endParaRPr lang="ru-RU" b="1" i="1" dirty="0" smtClean="0">
              <a:solidFill>
                <a:srgbClr val="660066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png.pngtree.com/back_origin_pic/04/50/89/75bdaa82f47284cb442a8b0aff11329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071538" y="1340768"/>
            <a:ext cx="70009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В статье 18 Закона РФ «Об образовании» говорится: «Родители  являются первыми педагогами.  Они обязаны заложить первые основы физического, нравственного и интеллектуального развития личности ребенка в раннем возрасте». 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ng.pngtree.com/back_origin_pic/04/50/89/75bdaa82f47284cb442a8b0aff11329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86423" y="1012954"/>
            <a:ext cx="614366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Что такое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Геокешинг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?</a:t>
            </a:r>
          </a:p>
          <a:p>
            <a:pPr algn="ctr"/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Складывая смысл составляющих его слов 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geo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" - Земля« и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cache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" – тайник , получается – «поиск тайника в земле». Это действительно смысл «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Геокэшинга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»,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игры,в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 которую играют миллионы жителей разных стран мира.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2" descr="https://tochka-mira.ru/wp-content/uploads/2018/01/0-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4208" y="4697835"/>
            <a:ext cx="2571767" cy="1928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ng.pngtree.com/back_origin_pic/04/50/89/75bdaa82f47284cb442a8b0aff11329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85728"/>
            <a:ext cx="91440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endParaRPr lang="ru-RU" sz="2400" i="1" dirty="0" smtClean="0">
              <a:solidFill>
                <a:srgbClr val="000000"/>
              </a:solidFill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Геокешинг</a:t>
            </a:r>
            <a:r>
              <a:rPr lang="ru-RU" sz="2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в детском саду можно разделить на этапы:</a:t>
            </a:r>
          </a:p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Arial" pitchFamily="34" charset="0"/>
            </a:endParaRPr>
          </a:p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Arial" pitchFamily="34" charset="0"/>
            </a:endParaRPr>
          </a:p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rPr>
              <a:t>Ознакомительный</a:t>
            </a:r>
          </a:p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rPr>
              <a:t>этап</a:t>
            </a: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786050" y="1857364"/>
            <a:ext cx="33575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5" name="Рисунок 4" descr="C:\Users\admin\AppData\Local\Microsoft\Windows\Temporary Internet Files\Content.Word\IMG_20190924_09353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32" y="1142984"/>
            <a:ext cx="2571768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admin\AppData\Local\Microsoft\Windows\Temporary Internet Files\Content.Word\IMG_20190924_09330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071546"/>
            <a:ext cx="2643206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admin\AppData\Local\Microsoft\Windows\Temporary Internet Files\Content.Word\IMG_20190924_09333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3143248"/>
            <a:ext cx="2571768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admin\AppData\Local\Microsoft\Windows\Temporary Internet Files\Content.Word\IMG_20190924_09365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794" y="3143248"/>
            <a:ext cx="2643206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214414" y="6143644"/>
            <a:ext cx="67151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Знакомимся с картами и  макетами  </a:t>
            </a:r>
            <a:endParaRPr lang="ru-RU" sz="2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png.pngtree.com/back_origin_pic/04/50/89/75bdaa82f47284cb442a8b0aff11329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85720" y="4929198"/>
            <a:ext cx="442915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Планы-конспекты разрабатываю самостоятельно в зависимости от времени года и интересов детей. </a:t>
            </a:r>
            <a:endParaRPr kumimoji="0" lang="ru-RU" sz="20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4" name="Рисунок 3" descr="C:\Users\admin\AppData\Local\Microsoft\Windows\Temporary Internet Files\Content.Word\IMG_20190924_09422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500174"/>
            <a:ext cx="3286148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00166" y="0"/>
            <a:ext cx="5491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285728"/>
            <a:ext cx="59293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Подготовительный этап</a:t>
            </a:r>
          </a:p>
        </p:txBody>
      </p:sp>
      <p:pic>
        <p:nvPicPr>
          <p:cNvPr id="7" name="Рисунок 6" descr="C:\Users\admin\AppData\Local\Microsoft\Windows\Temporary Internet Files\Content.Word\IMG_20190924_09411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857232"/>
            <a:ext cx="3143272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ng.pngtree.com/back_origin_pic/04/50/89/75bdaa82f47284cb442a8b0aff11329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57158" y="285728"/>
            <a:ext cx="83913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Игра.  </a:t>
            </a:r>
            <a:endParaRPr kumimoji="0" lang="ru-RU" sz="28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4" name="Рисунок 3" descr="C:\Users\admin\AppData\Local\Microsoft\Windows\Temporary Internet Files\Content.Word\IMG_20190924_09365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4" y="714356"/>
            <a:ext cx="4287187" cy="5167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57224" y="5929330"/>
            <a:ext cx="77578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Изучаем маршрут</a:t>
            </a:r>
            <a:r>
              <a:rPr kumimoji="0" lang="ru-RU" sz="20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.  </a:t>
            </a:r>
            <a:endParaRPr kumimoji="0" lang="ru-RU" sz="20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6143644"/>
            <a:ext cx="6715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 </a:t>
            </a:r>
            <a:endParaRPr lang="ru-RU" b="1" dirty="0" smtClean="0"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png.pngtree.com/back_origin_pic/04/50/89/75bdaa82f47284cb442a8b0aff11329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57158" y="500042"/>
            <a:ext cx="87868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  <a:cs typeface="Arial" pitchFamily="34" charset="0"/>
              </a:rPr>
              <a:t>Решаем, </a:t>
            </a:r>
            <a:r>
              <a:rPr kumimoji="0" lang="ru-RU" sz="2800" b="1" i="0" u="none" strike="noStrike" normalizeH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  <a:cs typeface="Arial" pitchFamily="34" charset="0"/>
              </a:rPr>
              <a:t>в каком направлении двигаться</a:t>
            </a:r>
            <a:endParaRPr kumimoji="0" lang="ru-RU" sz="28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5" name="Рисунок 4" descr="C:\Users\admin\AppData\Local\Microsoft\Windows\Temporary Internet Files\Content.Word\IMG_20190924_11432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3000372"/>
            <a:ext cx="2786082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admin\AppData\Local\Microsoft\Windows\Temporary Internet Files\Content.Word\IMG_20190924_11440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6" y="1714488"/>
            <a:ext cx="2857519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admin\AppData\Local\Microsoft\Windows\Temporary Internet Files\Content.Word\IMG_20190924_11443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1071546"/>
            <a:ext cx="3071802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png.pngtree.com/back_origin_pic/04/50/89/75bdaa82f47284cb442a8b0aff11329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C:\Users\admin\AppData\Local\Microsoft\Windows\Temporary Internet Files\Content.Word\IMG_20190924_11445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1571612"/>
            <a:ext cx="3929090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admin\AppData\Local\Microsoft\Windows\Temporary Internet Files\Content.Word\IMG_20190924_11465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571480"/>
            <a:ext cx="3355551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28596" y="214290"/>
            <a:ext cx="57864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Подведение итогов.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Заключительный этап игры  </a:t>
            </a: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000628" y="5357826"/>
            <a:ext cx="36144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Клад</a:t>
            </a:r>
            <a:r>
              <a:rPr kumimoji="0" lang="ru-RU" sz="2800" b="1" i="0" u="none" strike="noStrike" normalizeH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найден!</a:t>
            </a:r>
            <a:r>
              <a:rPr kumimoji="0" lang="ru-RU" sz="28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sz="28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ng.pngtree.com/back_origin_pic/04/50/89/75bdaa82f47284cb442a8b0aff11329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C:\Users\admin\AppData\Local\Microsoft\Windows\Temporary Internet Files\Content.Word\IMG_20190924_11405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54" y="1428736"/>
            <a:ext cx="3000396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admin\AppData\Local\Microsoft\Windows\Temporary Internet Files\Content.Word\IMG_20190924_11414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2071678"/>
            <a:ext cx="3214710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195736" y="463657"/>
            <a:ext cx="37862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Играем вместе с родителями</a:t>
            </a: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1" name="Рисунок 10" descr="C:\Users\admin\AppData\Local\Microsoft\Windows\Temporary Internet Files\Content.Word\IMG_20190924_11412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2" y="214290"/>
            <a:ext cx="2669659" cy="4000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150</Words>
  <Application>Microsoft Office PowerPoint</Application>
  <PresentationFormat>Экран (4:3)</PresentationFormat>
  <Paragraphs>36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Bookman Old Style</vt:lpstr>
      <vt:lpstr>Calibri</vt:lpstr>
      <vt:lpstr>Comic Sans MS</vt:lpstr>
      <vt:lpstr>Times New Roman</vt:lpstr>
      <vt:lpstr>Тема Office</vt:lpstr>
      <vt:lpstr> МУНИЦИПАЛЬНОЕ БЮДЖЕТНОЕ ДОШКОЛЬНОЕ ОБРАЗОВАТЕЛЬНОЕ УЧРЕЖДЕНИЕ  ДЕТСКИЙ САД №41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Galina</dc:creator>
  <cp:lastModifiedBy>Пользователь Windows</cp:lastModifiedBy>
  <cp:revision>57</cp:revision>
  <dcterms:created xsi:type="dcterms:W3CDTF">2019-09-20T10:50:30Z</dcterms:created>
  <dcterms:modified xsi:type="dcterms:W3CDTF">2022-03-23T14:20:27Z</dcterms:modified>
</cp:coreProperties>
</file>