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62" r:id="rId4"/>
    <p:sldId id="263" r:id="rId5"/>
    <p:sldId id="264" r:id="rId6"/>
    <p:sldId id="271" r:id="rId7"/>
    <p:sldId id="27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551CB-F739-47F6-B687-D7201AF6E46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0301C-1AC6-4F4D-8B19-6823B1E42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655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7757" y="117257"/>
            <a:ext cx="82200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компенсирующего вида №111 «Медвежонок»</a:t>
            </a:r>
          </a:p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Вологда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9220" y="2029184"/>
            <a:ext cx="975709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</a:t>
            </a:r>
            <a:r>
              <a:rPr lang="ru-RU" sz="6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нетрадиционных техник рисования с детьми </a:t>
            </a:r>
          </a:p>
          <a:p>
            <a:pPr algn="ctr"/>
            <a:r>
              <a:rPr lang="ru-RU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здоровья»</a:t>
            </a:r>
            <a:endParaRPr lang="ru-RU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48765" y="4741330"/>
            <a:ext cx="339721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Педагог-психолог: </a:t>
            </a:r>
            <a:r>
              <a:rPr 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Ховрина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К.И.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920" y="268224"/>
            <a:ext cx="3840480" cy="26517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056" y="3310128"/>
            <a:ext cx="3950208" cy="30053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67938" y="1594104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Ценность рисования пальцами, ладонями заключается в свободе от двигательных ограничений, от культурного влияния, от социального давления. Именно для детей с ОВЗ игры с красками служат профилактикой и коррекцией тревожности, социальных страхов, подавленности.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52" y="344424"/>
            <a:ext cx="4782312" cy="60777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37662" y="2112312"/>
            <a:ext cx="569849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Детям очень нравится рисовать ватными палочками. Дети испытывают незабываемые эмоции, а по эмоциям можно судить о настроении ребенка, что его радует, что огорчает.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176" y="381000"/>
            <a:ext cx="5376672" cy="60563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3767" y="1701028"/>
            <a:ext cx="484513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Необычное рисование дает толчок к развитию       воображения,       творчества,</a:t>
            </a:r>
          </a:p>
          <a:p>
            <a:pPr algn="ctr"/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самостоятельности, инициативы, проявлению индивидуальности. Нетрадиционные техники изображения требуют точного соблюдения последовательности производимых действий.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696" y="64008"/>
            <a:ext cx="2813304" cy="65013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912" y="1078992"/>
            <a:ext cx="2033016" cy="27858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04" y="3477768"/>
            <a:ext cx="3121152" cy="23378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96" y="3151632"/>
            <a:ext cx="3377184" cy="239877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40733" y="387555"/>
            <a:ext cx="566446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мятой бумагой, губками, коктейльными соломинками.</a:t>
            </a:r>
          </a:p>
          <a:p>
            <a:pPr algn="ctr"/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рисовании соломинкой происходит дыхательная гимнастика, что очень важно для развития детей с ОВЗ.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40733" y="387555"/>
            <a:ext cx="5664469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сухими листьями</a:t>
            </a:r>
          </a:p>
          <a:p>
            <a:pPr algn="ctr"/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Сухие листья приносят детям много радости, они натуральны, приятно пахнут, невесомы, хрупки, шершавы на ощупь.</a:t>
            </a:r>
          </a:p>
          <a:p>
            <a:pPr algn="ctr"/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 техника создания изображений подходит детям с выраженной моторной неловкостью, негативизмом, зажатостью, способствует процессу адаптации в новом пространстве, дарит чувство успешности.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806" y="35985"/>
            <a:ext cx="5633192" cy="682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8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25959" y="2967335"/>
            <a:ext cx="45400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204</Words>
  <Application>Microsoft Office PowerPoint</Application>
  <PresentationFormat>Широкоэкранный</PresentationFormat>
  <Paragraphs>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Алексей Герасимов</dc:creator>
  <cp:keywords/>
  <cp:lastModifiedBy>Медвеженок</cp:lastModifiedBy>
  <cp:revision>4</cp:revision>
  <dcterms:modified xsi:type="dcterms:W3CDTF">2022-11-15T14:37:08Z</dcterms:modified>
</cp:coreProperties>
</file>